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32399288" cy="18000663"/>
  <p:notesSz cx="6858000" cy="9144000"/>
  <p:defaultTextStyle>
    <a:lvl1pPr marL="0" algn="l" defTabSz="2073388" rtl="0" eaLnBrk="1" latinLnBrk="0" hangingPunct="1">
      <a:defRPr sz="4082" kern="1200">
        <a:solidFill>
          <a:schemeClr val="tx1"/>
        </a:solidFill>
        <a:latin typeface="+mn-lt"/>
        <a:ea typeface="+mn-ea"/>
        <a:cs typeface="+mn-cs"/>
      </a:defRPr>
    </a:lvl1pPr>
    <a:lvl2pPr marL="1036693" algn="l" defTabSz="2073388" rtl="0" eaLnBrk="1" latinLnBrk="0" hangingPunct="1">
      <a:defRPr sz="4082" kern="1200">
        <a:solidFill>
          <a:schemeClr val="tx1"/>
        </a:solidFill>
        <a:latin typeface="+mn-lt"/>
        <a:ea typeface="+mn-ea"/>
        <a:cs typeface="+mn-cs"/>
      </a:defRPr>
    </a:lvl2pPr>
    <a:lvl3pPr marL="2073388" algn="l" defTabSz="2073388" rtl="0" eaLnBrk="1" latinLnBrk="0" hangingPunct="1">
      <a:defRPr sz="4082" kern="1200">
        <a:solidFill>
          <a:schemeClr val="tx1"/>
        </a:solidFill>
        <a:latin typeface="+mn-lt"/>
        <a:ea typeface="+mn-ea"/>
        <a:cs typeface="+mn-cs"/>
      </a:defRPr>
    </a:lvl3pPr>
    <a:lvl4pPr marL="3110080" algn="l" defTabSz="2073388" rtl="0" eaLnBrk="1" latinLnBrk="0" hangingPunct="1">
      <a:defRPr sz="4082" kern="1200">
        <a:solidFill>
          <a:schemeClr val="tx1"/>
        </a:solidFill>
        <a:latin typeface="+mn-lt"/>
        <a:ea typeface="+mn-ea"/>
        <a:cs typeface="+mn-cs"/>
      </a:defRPr>
    </a:lvl4pPr>
    <a:lvl5pPr marL="4146773" algn="l" defTabSz="2073388" rtl="0" eaLnBrk="1" latinLnBrk="0" hangingPunct="1">
      <a:defRPr sz="4082" kern="1200">
        <a:solidFill>
          <a:schemeClr val="tx1"/>
        </a:solidFill>
        <a:latin typeface="+mn-lt"/>
        <a:ea typeface="+mn-ea"/>
        <a:cs typeface="+mn-cs"/>
      </a:defRPr>
    </a:lvl5pPr>
    <a:lvl6pPr marL="5183468" algn="l" defTabSz="2073388" rtl="0" eaLnBrk="1" latinLnBrk="0" hangingPunct="1">
      <a:defRPr sz="4082" kern="1200">
        <a:solidFill>
          <a:schemeClr val="tx1"/>
        </a:solidFill>
        <a:latin typeface="+mn-lt"/>
        <a:ea typeface="+mn-ea"/>
        <a:cs typeface="+mn-cs"/>
      </a:defRPr>
    </a:lvl6pPr>
    <a:lvl7pPr marL="6220161" algn="l" defTabSz="2073388" rtl="0" eaLnBrk="1" latinLnBrk="0" hangingPunct="1">
      <a:defRPr sz="4082" kern="1200">
        <a:solidFill>
          <a:schemeClr val="tx1"/>
        </a:solidFill>
        <a:latin typeface="+mn-lt"/>
        <a:ea typeface="+mn-ea"/>
        <a:cs typeface="+mn-cs"/>
      </a:defRPr>
    </a:lvl7pPr>
    <a:lvl8pPr marL="7256855" algn="l" defTabSz="2073388" rtl="0" eaLnBrk="1" latinLnBrk="0" hangingPunct="1">
      <a:defRPr sz="4082" kern="1200">
        <a:solidFill>
          <a:schemeClr val="tx1"/>
        </a:solidFill>
        <a:latin typeface="+mn-lt"/>
        <a:ea typeface="+mn-ea"/>
        <a:cs typeface="+mn-cs"/>
      </a:defRPr>
    </a:lvl8pPr>
    <a:lvl9pPr marL="8293548" algn="l" defTabSz="2073388" rtl="0" eaLnBrk="1" latinLnBrk="0" hangingPunct="1">
      <a:defRPr sz="4082"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7DF0"/>
    <a:srgbClr val="CFD5EA"/>
    <a:srgbClr val="000000"/>
    <a:srgbClr val="E9EB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55" d="100"/>
          <a:sy n="55" d="100"/>
        </p:scale>
        <p:origin x="-2112" y="-2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ngrid Trobec" userId="e4477ef6-367e-4101-8952-ff922027a571" providerId="ADAL" clId="{26E92F40-4F1D-402D-8B3E-F887E8917DD7}"/>
    <pc:docChg chg="modSld">
      <pc:chgData name="Ingrid Trobec" userId="e4477ef6-367e-4101-8952-ff922027a571" providerId="ADAL" clId="{26E92F40-4F1D-402D-8B3E-F887E8917DD7}" dt="2022-11-03T15:47:25.505" v="78" actId="20577"/>
      <pc:docMkLst>
        <pc:docMk/>
      </pc:docMkLst>
      <pc:sldChg chg="modSp mod">
        <pc:chgData name="Ingrid Trobec" userId="e4477ef6-367e-4101-8952-ff922027a571" providerId="ADAL" clId="{26E92F40-4F1D-402D-8B3E-F887E8917DD7}" dt="2022-11-03T15:47:25.505" v="78" actId="20577"/>
        <pc:sldMkLst>
          <pc:docMk/>
          <pc:sldMk cId="2248310574" sldId="257"/>
        </pc:sldMkLst>
        <pc:graphicFrameChg chg="modGraphic">
          <ac:chgData name="Ingrid Trobec" userId="e4477ef6-367e-4101-8952-ff922027a571" providerId="ADAL" clId="{26E92F40-4F1D-402D-8B3E-F887E8917DD7}" dt="2022-11-03T15:47:25.505" v="78" actId="20577"/>
          <ac:graphicFrameMkLst>
            <pc:docMk/>
            <pc:sldMk cId="2248310574" sldId="257"/>
            <ac:graphicFrameMk id="2" creationId="{00000000-0000-0000-0000-000000000000}"/>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4049911" y="2945943"/>
            <a:ext cx="24299466" cy="6266897"/>
          </a:xfrm>
        </p:spPr>
        <p:txBody>
          <a:bodyPr anchor="b"/>
          <a:lstStyle>
            <a:lvl1pPr algn="ctr">
              <a:defRPr sz="15749"/>
            </a:lvl1pPr>
          </a:lstStyle>
          <a:p>
            <a:r>
              <a:rPr lang="it-IT"/>
              <a:t>Fare clic per modificare lo stile del titolo</a:t>
            </a:r>
            <a:endParaRPr lang="en-US" dirty="0"/>
          </a:p>
        </p:txBody>
      </p:sp>
      <p:sp>
        <p:nvSpPr>
          <p:cNvPr id="3" name="Subtitle 2"/>
          <p:cNvSpPr>
            <a:spLocks noGrp="1"/>
          </p:cNvSpPr>
          <p:nvPr>
            <p:ph type="subTitle" idx="1"/>
          </p:nvPr>
        </p:nvSpPr>
        <p:spPr>
          <a:xfrm>
            <a:off x="4049911" y="9454516"/>
            <a:ext cx="24299466" cy="4345992"/>
          </a:xfrm>
        </p:spPr>
        <p:txBody>
          <a:bodyPr/>
          <a:lstStyle>
            <a:lvl1pPr marL="0" indent="0" algn="ctr">
              <a:buNone/>
              <a:defRPr sz="6300"/>
            </a:lvl1pPr>
            <a:lvl2pPr marL="1200059" indent="0" algn="ctr">
              <a:buNone/>
              <a:defRPr sz="5250"/>
            </a:lvl2pPr>
            <a:lvl3pPr marL="2400117" indent="0" algn="ctr">
              <a:buNone/>
              <a:defRPr sz="4725"/>
            </a:lvl3pPr>
            <a:lvl4pPr marL="3600176" indent="0" algn="ctr">
              <a:buNone/>
              <a:defRPr sz="4200"/>
            </a:lvl4pPr>
            <a:lvl5pPr marL="4800234" indent="0" algn="ctr">
              <a:buNone/>
              <a:defRPr sz="4200"/>
            </a:lvl5pPr>
            <a:lvl6pPr marL="6000293" indent="0" algn="ctr">
              <a:buNone/>
              <a:defRPr sz="4200"/>
            </a:lvl6pPr>
            <a:lvl7pPr marL="7200351" indent="0" algn="ctr">
              <a:buNone/>
              <a:defRPr sz="4200"/>
            </a:lvl7pPr>
            <a:lvl8pPr marL="8400410" indent="0" algn="ctr">
              <a:buNone/>
              <a:defRPr sz="4200"/>
            </a:lvl8pPr>
            <a:lvl9pPr marL="9600468" indent="0" algn="ctr">
              <a:buNone/>
              <a:defRPr sz="42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03/11/2022</a:t>
            </a:fld>
            <a:endParaRPr lang="it-IT" dirty="0">
              <a:solidFill>
                <a:prstClr val="black">
                  <a:tint val="75000"/>
                </a:prstClr>
              </a:solidFill>
            </a:endParaRPr>
          </a:p>
        </p:txBody>
      </p:sp>
      <p:sp>
        <p:nvSpPr>
          <p:cNvPr id="5" name="Footer Placeholder 4"/>
          <p:cNvSpPr>
            <a:spLocks noGrp="1"/>
          </p:cNvSpPr>
          <p:nvPr>
            <p:ph type="ftr" sz="quarter" idx="11"/>
          </p:nvPr>
        </p:nvSpPr>
        <p:spPr/>
        <p:txBody>
          <a:bodyPr/>
          <a:lstStyle/>
          <a:p>
            <a:pPr defTabSz="914369"/>
            <a:endParaRPr lang="it-IT"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a:t>
            </a:fld>
            <a:endParaRPr lang="it-IT" dirty="0">
              <a:solidFill>
                <a:prstClr val="black">
                  <a:tint val="75000"/>
                </a:prstClr>
              </a:solidFill>
            </a:endParaRPr>
          </a:p>
        </p:txBody>
      </p:sp>
    </p:spTree>
    <p:extLst>
      <p:ext uri="{BB962C8B-B14F-4D97-AF65-F5344CB8AC3E}">
        <p14:creationId xmlns:p14="http://schemas.microsoft.com/office/powerpoint/2010/main" val="3981821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03/11/2022</a:t>
            </a:fld>
            <a:endParaRPr lang="it-IT" dirty="0">
              <a:solidFill>
                <a:prstClr val="black">
                  <a:tint val="75000"/>
                </a:prstClr>
              </a:solidFill>
            </a:endParaRPr>
          </a:p>
        </p:txBody>
      </p:sp>
      <p:sp>
        <p:nvSpPr>
          <p:cNvPr id="5" name="Footer Placeholder 4"/>
          <p:cNvSpPr>
            <a:spLocks noGrp="1"/>
          </p:cNvSpPr>
          <p:nvPr>
            <p:ph type="ftr" sz="quarter" idx="11"/>
          </p:nvPr>
        </p:nvSpPr>
        <p:spPr/>
        <p:txBody>
          <a:bodyPr/>
          <a:lstStyle/>
          <a:p>
            <a:pPr defTabSz="914369"/>
            <a:endParaRPr lang="it-IT"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a:t>
            </a:fld>
            <a:endParaRPr lang="it-IT" dirty="0">
              <a:solidFill>
                <a:prstClr val="black">
                  <a:tint val="75000"/>
                </a:prstClr>
              </a:solidFill>
            </a:endParaRPr>
          </a:p>
        </p:txBody>
      </p:sp>
    </p:spTree>
    <p:extLst>
      <p:ext uri="{BB962C8B-B14F-4D97-AF65-F5344CB8AC3E}">
        <p14:creationId xmlns:p14="http://schemas.microsoft.com/office/powerpoint/2010/main" val="1034086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1" y="958369"/>
            <a:ext cx="6986096" cy="15254730"/>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2227451" y="958369"/>
            <a:ext cx="20553298" cy="15254730"/>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03/11/2022</a:t>
            </a:fld>
            <a:endParaRPr lang="it-IT" dirty="0">
              <a:solidFill>
                <a:prstClr val="black">
                  <a:tint val="75000"/>
                </a:prstClr>
              </a:solidFill>
            </a:endParaRPr>
          </a:p>
        </p:txBody>
      </p:sp>
      <p:sp>
        <p:nvSpPr>
          <p:cNvPr id="5" name="Footer Placeholder 4"/>
          <p:cNvSpPr>
            <a:spLocks noGrp="1"/>
          </p:cNvSpPr>
          <p:nvPr>
            <p:ph type="ftr" sz="quarter" idx="11"/>
          </p:nvPr>
        </p:nvSpPr>
        <p:spPr/>
        <p:txBody>
          <a:bodyPr/>
          <a:lstStyle/>
          <a:p>
            <a:pPr defTabSz="914369"/>
            <a:endParaRPr lang="it-IT"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a:t>
            </a:fld>
            <a:endParaRPr lang="it-IT" dirty="0">
              <a:solidFill>
                <a:prstClr val="black">
                  <a:tint val="75000"/>
                </a:prstClr>
              </a:solidFill>
            </a:endParaRPr>
          </a:p>
        </p:txBody>
      </p:sp>
    </p:spTree>
    <p:extLst>
      <p:ext uri="{BB962C8B-B14F-4D97-AF65-F5344CB8AC3E}">
        <p14:creationId xmlns:p14="http://schemas.microsoft.com/office/powerpoint/2010/main" val="688729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t>Fare clic per modificare lo stile del titolo</a:t>
            </a:r>
          </a:p>
        </p:txBody>
      </p:sp>
      <p:sp>
        <p:nvSpPr>
          <p:cNvPr id="3" name="Content Placeholder 2"/>
          <p:cNvSpPr>
            <a:spLocks noGrp="1"/>
          </p:cNvSpPr>
          <p:nvPr>
            <p:ph idx="1"/>
          </p:nvPr>
        </p:nvSpPr>
        <p:spPr/>
        <p:txBody>
          <a:bodyPr/>
          <a:lstStyle/>
          <a:p>
            <a:pPr lvl="0"/>
            <a:r>
              <a:t>Modifica gli stili del testo dello schema</a:t>
            </a:r>
          </a:p>
          <a:p>
            <a:pPr lvl="1"/>
            <a:r>
              <a:t>Secondo Livello</a:t>
            </a:r>
          </a:p>
          <a:p>
            <a:pPr lvl="2"/>
            <a:r>
              <a:t>Terzo Livello</a:t>
            </a:r>
          </a:p>
          <a:p>
            <a:pPr lvl="3"/>
            <a:r>
              <a:t>Quarto Livello</a:t>
            </a:r>
          </a:p>
          <a:p>
            <a:pPr lvl="4"/>
            <a:r>
              <a:t>Quinto Livello</a:t>
            </a:r>
          </a:p>
        </p:txBody>
      </p:sp>
      <p:sp>
        <p:nvSpPr>
          <p:cNvPr id="4" name="Date Placeholder 3"/>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03/11/2022</a:t>
            </a:fld>
            <a:endParaRPr>
              <a:solidFill>
                <a:prstClr val="black">
                  <a:tint val="75000"/>
                </a:prstClr>
              </a:solidFill>
            </a:endParaRPr>
          </a:p>
        </p:txBody>
      </p:sp>
      <p:sp>
        <p:nvSpPr>
          <p:cNvPr id="5" name="Footer Placeholder 4"/>
          <p:cNvSpPr>
            <a:spLocks noGrp="1"/>
          </p:cNvSpPr>
          <p:nvPr>
            <p:ph type="ftr" sz="quarter" idx="11"/>
          </p:nvPr>
        </p:nvSpPr>
        <p:spPr/>
        <p:txBody>
          <a:bodyPr/>
          <a:lstStyle/>
          <a:p>
            <a:pPr defTabSz="914369"/>
            <a:endParaRPr>
              <a:solidFill>
                <a:prstClr val="black">
                  <a:tint val="75000"/>
                </a:prstClr>
              </a:solidFill>
            </a:endParaRPr>
          </a:p>
        </p:txBody>
      </p:sp>
      <p:sp>
        <p:nvSpPr>
          <p:cNvPr id="6" name="Slide Number Placeholder 5"/>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a:t>
            </a:fld>
            <a:endParaRPr>
              <a:solidFill>
                <a:prstClr val="black">
                  <a:tint val="75000"/>
                </a:prstClr>
              </a:solidFill>
            </a:endParaRPr>
          </a:p>
        </p:txBody>
      </p:sp>
    </p:spTree>
    <p:extLst>
      <p:ext uri="{BB962C8B-B14F-4D97-AF65-F5344CB8AC3E}">
        <p14:creationId xmlns:p14="http://schemas.microsoft.com/office/powerpoint/2010/main" val="3420400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210576" y="4487668"/>
            <a:ext cx="27944386" cy="7487774"/>
          </a:xfrm>
        </p:spPr>
        <p:txBody>
          <a:bodyPr anchor="b"/>
          <a:lstStyle>
            <a:lvl1pPr>
              <a:defRPr sz="15749"/>
            </a:lvl1pPr>
          </a:lstStyle>
          <a:p>
            <a:r>
              <a:rPr lang="it-IT"/>
              <a:t>Fare clic per modificare lo stile del titolo</a:t>
            </a:r>
            <a:endParaRPr lang="en-US" dirty="0"/>
          </a:p>
        </p:txBody>
      </p:sp>
      <p:sp>
        <p:nvSpPr>
          <p:cNvPr id="3" name="Text Placeholder 2"/>
          <p:cNvSpPr>
            <a:spLocks noGrp="1"/>
          </p:cNvSpPr>
          <p:nvPr>
            <p:ph type="body" idx="1"/>
          </p:nvPr>
        </p:nvSpPr>
        <p:spPr>
          <a:xfrm>
            <a:off x="2210576" y="12046280"/>
            <a:ext cx="27944386" cy="3937644"/>
          </a:xfrm>
        </p:spPr>
        <p:txBody>
          <a:bodyPr/>
          <a:lstStyle>
            <a:lvl1pPr marL="0" indent="0">
              <a:buNone/>
              <a:defRPr sz="6300">
                <a:solidFill>
                  <a:schemeClr val="tx1">
                    <a:tint val="75000"/>
                  </a:schemeClr>
                </a:solidFill>
              </a:defRPr>
            </a:lvl1pPr>
            <a:lvl2pPr marL="1200059" indent="0">
              <a:buNone/>
              <a:defRPr sz="5250">
                <a:solidFill>
                  <a:schemeClr val="tx1">
                    <a:tint val="75000"/>
                  </a:schemeClr>
                </a:solidFill>
              </a:defRPr>
            </a:lvl2pPr>
            <a:lvl3pPr marL="2400117" indent="0">
              <a:buNone/>
              <a:defRPr sz="4725">
                <a:solidFill>
                  <a:schemeClr val="tx1">
                    <a:tint val="75000"/>
                  </a:schemeClr>
                </a:solidFill>
              </a:defRPr>
            </a:lvl3pPr>
            <a:lvl4pPr marL="3600176" indent="0">
              <a:buNone/>
              <a:defRPr sz="4200">
                <a:solidFill>
                  <a:schemeClr val="tx1">
                    <a:tint val="75000"/>
                  </a:schemeClr>
                </a:solidFill>
              </a:defRPr>
            </a:lvl4pPr>
            <a:lvl5pPr marL="4800234" indent="0">
              <a:buNone/>
              <a:defRPr sz="4200">
                <a:solidFill>
                  <a:schemeClr val="tx1">
                    <a:tint val="75000"/>
                  </a:schemeClr>
                </a:solidFill>
              </a:defRPr>
            </a:lvl5pPr>
            <a:lvl6pPr marL="6000293" indent="0">
              <a:buNone/>
              <a:defRPr sz="4200">
                <a:solidFill>
                  <a:schemeClr val="tx1">
                    <a:tint val="75000"/>
                  </a:schemeClr>
                </a:solidFill>
              </a:defRPr>
            </a:lvl6pPr>
            <a:lvl7pPr marL="7200351" indent="0">
              <a:buNone/>
              <a:defRPr sz="4200">
                <a:solidFill>
                  <a:schemeClr val="tx1">
                    <a:tint val="75000"/>
                  </a:schemeClr>
                </a:solidFill>
              </a:defRPr>
            </a:lvl7pPr>
            <a:lvl8pPr marL="8400410" indent="0">
              <a:buNone/>
              <a:defRPr sz="4200">
                <a:solidFill>
                  <a:schemeClr val="tx1">
                    <a:tint val="75000"/>
                  </a:schemeClr>
                </a:solidFill>
              </a:defRPr>
            </a:lvl8pPr>
            <a:lvl9pPr marL="9600468" indent="0">
              <a:buNone/>
              <a:defRPr sz="42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03/11/2022</a:t>
            </a:fld>
            <a:endParaRPr lang="it-IT" dirty="0">
              <a:solidFill>
                <a:prstClr val="black">
                  <a:tint val="75000"/>
                </a:prstClr>
              </a:solidFill>
            </a:endParaRPr>
          </a:p>
        </p:txBody>
      </p:sp>
      <p:sp>
        <p:nvSpPr>
          <p:cNvPr id="5" name="Footer Placeholder 4"/>
          <p:cNvSpPr>
            <a:spLocks noGrp="1"/>
          </p:cNvSpPr>
          <p:nvPr>
            <p:ph type="ftr" sz="quarter" idx="11"/>
          </p:nvPr>
        </p:nvSpPr>
        <p:spPr/>
        <p:txBody>
          <a:bodyPr/>
          <a:lstStyle/>
          <a:p>
            <a:pPr defTabSz="914369"/>
            <a:endParaRPr lang="it-IT" dirty="0">
              <a:solidFill>
                <a:prstClr val="black">
                  <a:tint val="75000"/>
                </a:prstClr>
              </a:solidFill>
            </a:endParaRPr>
          </a:p>
        </p:txBody>
      </p:sp>
      <p:sp>
        <p:nvSpPr>
          <p:cNvPr id="6" name="Slide Number Placeholder 5"/>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a:t>
            </a:fld>
            <a:endParaRPr lang="it-IT" dirty="0">
              <a:solidFill>
                <a:prstClr val="black">
                  <a:tint val="75000"/>
                </a:prstClr>
              </a:solidFill>
            </a:endParaRPr>
          </a:p>
        </p:txBody>
      </p:sp>
    </p:spTree>
    <p:extLst>
      <p:ext uri="{BB962C8B-B14F-4D97-AF65-F5344CB8AC3E}">
        <p14:creationId xmlns:p14="http://schemas.microsoft.com/office/powerpoint/2010/main" val="3904956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2227451" y="4791843"/>
            <a:ext cx="13769697" cy="1142125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16402140" y="4791843"/>
            <a:ext cx="13769697" cy="11421255"/>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03/11/2022</a:t>
            </a:fld>
            <a:endParaRPr lang="it-IT" dirty="0">
              <a:solidFill>
                <a:prstClr val="black">
                  <a:tint val="75000"/>
                </a:prstClr>
              </a:solidFill>
            </a:endParaRPr>
          </a:p>
        </p:txBody>
      </p:sp>
      <p:sp>
        <p:nvSpPr>
          <p:cNvPr id="6" name="Footer Placeholder 5"/>
          <p:cNvSpPr>
            <a:spLocks noGrp="1"/>
          </p:cNvSpPr>
          <p:nvPr>
            <p:ph type="ftr" sz="quarter" idx="11"/>
          </p:nvPr>
        </p:nvSpPr>
        <p:spPr/>
        <p:txBody>
          <a:bodyPr/>
          <a:lstStyle/>
          <a:p>
            <a:pPr defTabSz="914369"/>
            <a:endParaRPr lang="it-IT" dirty="0">
              <a:solidFill>
                <a:prstClr val="black">
                  <a:tint val="75000"/>
                </a:prstClr>
              </a:solidFill>
            </a:endParaRPr>
          </a:p>
        </p:txBody>
      </p:sp>
      <p:sp>
        <p:nvSpPr>
          <p:cNvPr id="7" name="Slide Number Placeholder 6"/>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a:t>
            </a:fld>
            <a:endParaRPr lang="it-IT" dirty="0">
              <a:solidFill>
                <a:prstClr val="black">
                  <a:tint val="75000"/>
                </a:prstClr>
              </a:solidFill>
            </a:endParaRPr>
          </a:p>
        </p:txBody>
      </p:sp>
    </p:spTree>
    <p:extLst>
      <p:ext uri="{BB962C8B-B14F-4D97-AF65-F5344CB8AC3E}">
        <p14:creationId xmlns:p14="http://schemas.microsoft.com/office/powerpoint/2010/main" val="3933282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2231671" y="958370"/>
            <a:ext cx="27944386" cy="3479296"/>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2231672" y="4412664"/>
            <a:ext cx="13706416" cy="2162578"/>
          </a:xfrm>
        </p:spPr>
        <p:txBody>
          <a:bodyPr anchor="b"/>
          <a:lstStyle>
            <a:lvl1pPr marL="0" indent="0">
              <a:buNone/>
              <a:defRPr sz="6300" b="1"/>
            </a:lvl1pPr>
            <a:lvl2pPr marL="1200059" indent="0">
              <a:buNone/>
              <a:defRPr sz="5250" b="1"/>
            </a:lvl2pPr>
            <a:lvl3pPr marL="2400117" indent="0">
              <a:buNone/>
              <a:defRPr sz="4725" b="1"/>
            </a:lvl3pPr>
            <a:lvl4pPr marL="3600176" indent="0">
              <a:buNone/>
              <a:defRPr sz="4200" b="1"/>
            </a:lvl4pPr>
            <a:lvl5pPr marL="4800234" indent="0">
              <a:buNone/>
              <a:defRPr sz="4200" b="1"/>
            </a:lvl5pPr>
            <a:lvl6pPr marL="6000293" indent="0">
              <a:buNone/>
              <a:defRPr sz="4200" b="1"/>
            </a:lvl6pPr>
            <a:lvl7pPr marL="7200351" indent="0">
              <a:buNone/>
              <a:defRPr sz="4200" b="1"/>
            </a:lvl7pPr>
            <a:lvl8pPr marL="8400410" indent="0">
              <a:buNone/>
              <a:defRPr sz="4200" b="1"/>
            </a:lvl8pPr>
            <a:lvl9pPr marL="9600468" indent="0">
              <a:buNone/>
              <a:defRPr sz="4200" b="1"/>
            </a:lvl9pPr>
          </a:lstStyle>
          <a:p>
            <a:pPr lvl="0"/>
            <a:r>
              <a:rPr lang="it-IT"/>
              <a:t>Modifica gli stili del testo dello schema</a:t>
            </a:r>
          </a:p>
        </p:txBody>
      </p:sp>
      <p:sp>
        <p:nvSpPr>
          <p:cNvPr id="4" name="Content Placeholder 3"/>
          <p:cNvSpPr>
            <a:spLocks noGrp="1"/>
          </p:cNvSpPr>
          <p:nvPr>
            <p:ph sz="half" idx="2"/>
          </p:nvPr>
        </p:nvSpPr>
        <p:spPr>
          <a:xfrm>
            <a:off x="2231672" y="6575242"/>
            <a:ext cx="13706416" cy="967119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16402140" y="4412664"/>
            <a:ext cx="13773917" cy="2162578"/>
          </a:xfrm>
        </p:spPr>
        <p:txBody>
          <a:bodyPr anchor="b"/>
          <a:lstStyle>
            <a:lvl1pPr marL="0" indent="0">
              <a:buNone/>
              <a:defRPr sz="6300" b="1"/>
            </a:lvl1pPr>
            <a:lvl2pPr marL="1200059" indent="0">
              <a:buNone/>
              <a:defRPr sz="5250" b="1"/>
            </a:lvl2pPr>
            <a:lvl3pPr marL="2400117" indent="0">
              <a:buNone/>
              <a:defRPr sz="4725" b="1"/>
            </a:lvl3pPr>
            <a:lvl4pPr marL="3600176" indent="0">
              <a:buNone/>
              <a:defRPr sz="4200" b="1"/>
            </a:lvl4pPr>
            <a:lvl5pPr marL="4800234" indent="0">
              <a:buNone/>
              <a:defRPr sz="4200" b="1"/>
            </a:lvl5pPr>
            <a:lvl6pPr marL="6000293" indent="0">
              <a:buNone/>
              <a:defRPr sz="4200" b="1"/>
            </a:lvl6pPr>
            <a:lvl7pPr marL="7200351" indent="0">
              <a:buNone/>
              <a:defRPr sz="4200" b="1"/>
            </a:lvl7pPr>
            <a:lvl8pPr marL="8400410" indent="0">
              <a:buNone/>
              <a:defRPr sz="4200" b="1"/>
            </a:lvl8pPr>
            <a:lvl9pPr marL="9600468" indent="0">
              <a:buNone/>
              <a:defRPr sz="4200" b="1"/>
            </a:lvl9pPr>
          </a:lstStyle>
          <a:p>
            <a:pPr lvl="0"/>
            <a:r>
              <a:rPr lang="it-IT"/>
              <a:t>Modifica gli stili del testo dello schema</a:t>
            </a:r>
          </a:p>
        </p:txBody>
      </p:sp>
      <p:sp>
        <p:nvSpPr>
          <p:cNvPr id="6" name="Content Placeholder 5"/>
          <p:cNvSpPr>
            <a:spLocks noGrp="1"/>
          </p:cNvSpPr>
          <p:nvPr>
            <p:ph sz="quarter" idx="4"/>
          </p:nvPr>
        </p:nvSpPr>
        <p:spPr>
          <a:xfrm>
            <a:off x="16402140" y="6575242"/>
            <a:ext cx="13773917" cy="9671191"/>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03/11/2022</a:t>
            </a:fld>
            <a:endParaRPr lang="it-IT" dirty="0">
              <a:solidFill>
                <a:prstClr val="black">
                  <a:tint val="75000"/>
                </a:prstClr>
              </a:solidFill>
            </a:endParaRPr>
          </a:p>
        </p:txBody>
      </p:sp>
      <p:sp>
        <p:nvSpPr>
          <p:cNvPr id="8" name="Footer Placeholder 7"/>
          <p:cNvSpPr>
            <a:spLocks noGrp="1"/>
          </p:cNvSpPr>
          <p:nvPr>
            <p:ph type="ftr" sz="quarter" idx="11"/>
          </p:nvPr>
        </p:nvSpPr>
        <p:spPr/>
        <p:txBody>
          <a:bodyPr/>
          <a:lstStyle/>
          <a:p>
            <a:pPr defTabSz="914369"/>
            <a:endParaRPr lang="it-IT" dirty="0">
              <a:solidFill>
                <a:prstClr val="black">
                  <a:tint val="75000"/>
                </a:prstClr>
              </a:solidFill>
            </a:endParaRPr>
          </a:p>
        </p:txBody>
      </p:sp>
      <p:sp>
        <p:nvSpPr>
          <p:cNvPr id="9" name="Slide Number Placeholder 8"/>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a:t>
            </a:fld>
            <a:endParaRPr lang="it-IT" dirty="0">
              <a:solidFill>
                <a:prstClr val="black">
                  <a:tint val="75000"/>
                </a:prstClr>
              </a:solidFill>
            </a:endParaRPr>
          </a:p>
        </p:txBody>
      </p:sp>
    </p:spTree>
    <p:extLst>
      <p:ext uri="{BB962C8B-B14F-4D97-AF65-F5344CB8AC3E}">
        <p14:creationId xmlns:p14="http://schemas.microsoft.com/office/powerpoint/2010/main" val="2785805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03/11/2022</a:t>
            </a:fld>
            <a:endParaRPr lang="it-IT" dirty="0">
              <a:solidFill>
                <a:prstClr val="black">
                  <a:tint val="75000"/>
                </a:prstClr>
              </a:solidFill>
            </a:endParaRPr>
          </a:p>
        </p:txBody>
      </p:sp>
      <p:sp>
        <p:nvSpPr>
          <p:cNvPr id="4" name="Footer Placeholder 3"/>
          <p:cNvSpPr>
            <a:spLocks noGrp="1"/>
          </p:cNvSpPr>
          <p:nvPr>
            <p:ph type="ftr" sz="quarter" idx="11"/>
          </p:nvPr>
        </p:nvSpPr>
        <p:spPr/>
        <p:txBody>
          <a:bodyPr/>
          <a:lstStyle/>
          <a:p>
            <a:pPr defTabSz="914369"/>
            <a:endParaRPr lang="it-IT" dirty="0">
              <a:solidFill>
                <a:prstClr val="black">
                  <a:tint val="75000"/>
                </a:prstClr>
              </a:solidFill>
            </a:endParaRPr>
          </a:p>
        </p:txBody>
      </p:sp>
      <p:sp>
        <p:nvSpPr>
          <p:cNvPr id="5" name="Slide Number Placeholder 4"/>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a:t>
            </a:fld>
            <a:endParaRPr lang="it-IT" dirty="0">
              <a:solidFill>
                <a:prstClr val="black">
                  <a:tint val="75000"/>
                </a:prstClr>
              </a:solidFill>
            </a:endParaRPr>
          </a:p>
        </p:txBody>
      </p:sp>
    </p:spTree>
    <p:extLst>
      <p:ext uri="{BB962C8B-B14F-4D97-AF65-F5344CB8AC3E}">
        <p14:creationId xmlns:p14="http://schemas.microsoft.com/office/powerpoint/2010/main" val="1744086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03/11/2022</a:t>
            </a:fld>
            <a:endParaRPr lang="it-IT" dirty="0">
              <a:solidFill>
                <a:prstClr val="black">
                  <a:tint val="75000"/>
                </a:prstClr>
              </a:solidFill>
            </a:endParaRPr>
          </a:p>
        </p:txBody>
      </p:sp>
      <p:sp>
        <p:nvSpPr>
          <p:cNvPr id="3" name="Footer Placeholder 2"/>
          <p:cNvSpPr>
            <a:spLocks noGrp="1"/>
          </p:cNvSpPr>
          <p:nvPr>
            <p:ph type="ftr" sz="quarter" idx="11"/>
          </p:nvPr>
        </p:nvSpPr>
        <p:spPr/>
        <p:txBody>
          <a:bodyPr/>
          <a:lstStyle/>
          <a:p>
            <a:pPr defTabSz="914369"/>
            <a:endParaRPr lang="it-IT" dirty="0">
              <a:solidFill>
                <a:prstClr val="black">
                  <a:tint val="75000"/>
                </a:prstClr>
              </a:solidFill>
            </a:endParaRPr>
          </a:p>
        </p:txBody>
      </p:sp>
      <p:sp>
        <p:nvSpPr>
          <p:cNvPr id="4" name="Slide Number Placeholder 3"/>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a:t>
            </a:fld>
            <a:endParaRPr lang="it-IT" dirty="0">
              <a:solidFill>
                <a:prstClr val="black">
                  <a:tint val="75000"/>
                </a:prstClr>
              </a:solidFill>
            </a:endParaRPr>
          </a:p>
        </p:txBody>
      </p:sp>
    </p:spTree>
    <p:extLst>
      <p:ext uri="{BB962C8B-B14F-4D97-AF65-F5344CB8AC3E}">
        <p14:creationId xmlns:p14="http://schemas.microsoft.com/office/powerpoint/2010/main" val="886277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231672" y="1200044"/>
            <a:ext cx="10449613" cy="4200155"/>
          </a:xfrm>
        </p:spPr>
        <p:txBody>
          <a:bodyPr anchor="b"/>
          <a:lstStyle>
            <a:lvl1pPr>
              <a:defRPr sz="8399"/>
            </a:lvl1pPr>
          </a:lstStyle>
          <a:p>
            <a:r>
              <a:rPr lang="it-IT"/>
              <a:t>Fare clic per modificare lo stile del titolo</a:t>
            </a:r>
            <a:endParaRPr lang="en-US" dirty="0"/>
          </a:p>
        </p:txBody>
      </p:sp>
      <p:sp>
        <p:nvSpPr>
          <p:cNvPr id="3" name="Content Placeholder 2"/>
          <p:cNvSpPr>
            <a:spLocks noGrp="1"/>
          </p:cNvSpPr>
          <p:nvPr>
            <p:ph idx="1"/>
          </p:nvPr>
        </p:nvSpPr>
        <p:spPr>
          <a:xfrm>
            <a:off x="13773917" y="2591763"/>
            <a:ext cx="16402140" cy="12792138"/>
          </a:xfrm>
        </p:spPr>
        <p:txBody>
          <a:bodyPr/>
          <a:lstStyle>
            <a:lvl1pPr>
              <a:defRPr sz="8399"/>
            </a:lvl1pPr>
            <a:lvl2pPr>
              <a:defRPr sz="7349"/>
            </a:lvl2pPr>
            <a:lvl3pPr>
              <a:defRPr sz="6300"/>
            </a:lvl3pPr>
            <a:lvl4pPr>
              <a:defRPr sz="5250"/>
            </a:lvl4pPr>
            <a:lvl5pPr>
              <a:defRPr sz="5250"/>
            </a:lvl5pPr>
            <a:lvl6pPr>
              <a:defRPr sz="5250"/>
            </a:lvl6pPr>
            <a:lvl7pPr>
              <a:defRPr sz="5250"/>
            </a:lvl7pPr>
            <a:lvl8pPr>
              <a:defRPr sz="5250"/>
            </a:lvl8pPr>
            <a:lvl9pPr>
              <a:defRPr sz="525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231672" y="5400199"/>
            <a:ext cx="10449613" cy="10004536"/>
          </a:xfrm>
        </p:spPr>
        <p:txBody>
          <a:bodyPr/>
          <a:lstStyle>
            <a:lvl1pPr marL="0" indent="0">
              <a:buNone/>
              <a:defRPr sz="4200"/>
            </a:lvl1pPr>
            <a:lvl2pPr marL="1200059" indent="0">
              <a:buNone/>
              <a:defRPr sz="3675"/>
            </a:lvl2pPr>
            <a:lvl3pPr marL="2400117" indent="0">
              <a:buNone/>
              <a:defRPr sz="3150"/>
            </a:lvl3pPr>
            <a:lvl4pPr marL="3600176" indent="0">
              <a:buNone/>
              <a:defRPr sz="2625"/>
            </a:lvl4pPr>
            <a:lvl5pPr marL="4800234" indent="0">
              <a:buNone/>
              <a:defRPr sz="2625"/>
            </a:lvl5pPr>
            <a:lvl6pPr marL="6000293" indent="0">
              <a:buNone/>
              <a:defRPr sz="2625"/>
            </a:lvl6pPr>
            <a:lvl7pPr marL="7200351" indent="0">
              <a:buNone/>
              <a:defRPr sz="2625"/>
            </a:lvl7pPr>
            <a:lvl8pPr marL="8400410" indent="0">
              <a:buNone/>
              <a:defRPr sz="2625"/>
            </a:lvl8pPr>
            <a:lvl9pPr marL="9600468" indent="0">
              <a:buNone/>
              <a:defRPr sz="2625"/>
            </a:lvl9pPr>
          </a:lstStyle>
          <a:p>
            <a:pPr lvl="0"/>
            <a:r>
              <a:rPr lang="it-IT"/>
              <a:t>Modifica gli stili del testo dello schema</a:t>
            </a:r>
          </a:p>
        </p:txBody>
      </p:sp>
      <p:sp>
        <p:nvSpPr>
          <p:cNvPr id="5" name="Date Placeholder 4"/>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03/11/2022</a:t>
            </a:fld>
            <a:endParaRPr lang="it-IT" dirty="0">
              <a:solidFill>
                <a:prstClr val="black">
                  <a:tint val="75000"/>
                </a:prstClr>
              </a:solidFill>
            </a:endParaRPr>
          </a:p>
        </p:txBody>
      </p:sp>
      <p:sp>
        <p:nvSpPr>
          <p:cNvPr id="6" name="Footer Placeholder 5"/>
          <p:cNvSpPr>
            <a:spLocks noGrp="1"/>
          </p:cNvSpPr>
          <p:nvPr>
            <p:ph type="ftr" sz="quarter" idx="11"/>
          </p:nvPr>
        </p:nvSpPr>
        <p:spPr/>
        <p:txBody>
          <a:bodyPr/>
          <a:lstStyle/>
          <a:p>
            <a:pPr defTabSz="914369"/>
            <a:endParaRPr lang="it-IT" dirty="0">
              <a:solidFill>
                <a:prstClr val="black">
                  <a:tint val="75000"/>
                </a:prstClr>
              </a:solidFill>
            </a:endParaRPr>
          </a:p>
        </p:txBody>
      </p:sp>
      <p:sp>
        <p:nvSpPr>
          <p:cNvPr id="7" name="Slide Number Placeholder 6"/>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a:t>
            </a:fld>
            <a:endParaRPr lang="it-IT" dirty="0">
              <a:solidFill>
                <a:prstClr val="black">
                  <a:tint val="75000"/>
                </a:prstClr>
              </a:solidFill>
            </a:endParaRPr>
          </a:p>
        </p:txBody>
      </p:sp>
    </p:spTree>
    <p:extLst>
      <p:ext uri="{BB962C8B-B14F-4D97-AF65-F5344CB8AC3E}">
        <p14:creationId xmlns:p14="http://schemas.microsoft.com/office/powerpoint/2010/main" val="629239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231672" y="1200044"/>
            <a:ext cx="10449613" cy="4200155"/>
          </a:xfrm>
        </p:spPr>
        <p:txBody>
          <a:bodyPr anchor="b"/>
          <a:lstStyle>
            <a:lvl1pPr>
              <a:defRPr sz="8399"/>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13773917" y="2591763"/>
            <a:ext cx="16402140" cy="12792138"/>
          </a:xfrm>
        </p:spPr>
        <p:txBody>
          <a:bodyPr anchor="t"/>
          <a:lstStyle>
            <a:lvl1pPr marL="0" indent="0">
              <a:buNone/>
              <a:defRPr sz="8399"/>
            </a:lvl1pPr>
            <a:lvl2pPr marL="1200059" indent="0">
              <a:buNone/>
              <a:defRPr sz="7349"/>
            </a:lvl2pPr>
            <a:lvl3pPr marL="2400117" indent="0">
              <a:buNone/>
              <a:defRPr sz="6300"/>
            </a:lvl3pPr>
            <a:lvl4pPr marL="3600176" indent="0">
              <a:buNone/>
              <a:defRPr sz="5250"/>
            </a:lvl4pPr>
            <a:lvl5pPr marL="4800234" indent="0">
              <a:buNone/>
              <a:defRPr sz="5250"/>
            </a:lvl5pPr>
            <a:lvl6pPr marL="6000293" indent="0">
              <a:buNone/>
              <a:defRPr sz="5250"/>
            </a:lvl6pPr>
            <a:lvl7pPr marL="7200351" indent="0">
              <a:buNone/>
              <a:defRPr sz="5250"/>
            </a:lvl7pPr>
            <a:lvl8pPr marL="8400410" indent="0">
              <a:buNone/>
              <a:defRPr sz="5250"/>
            </a:lvl8pPr>
            <a:lvl9pPr marL="9600468" indent="0">
              <a:buNone/>
              <a:defRPr sz="5250"/>
            </a:lvl9pPr>
          </a:lstStyle>
          <a:p>
            <a:r>
              <a:rPr lang="it-IT"/>
              <a:t>Fare clic sull'icona per inserire un'immagine</a:t>
            </a:r>
            <a:endParaRPr lang="en-US" dirty="0"/>
          </a:p>
        </p:txBody>
      </p:sp>
      <p:sp>
        <p:nvSpPr>
          <p:cNvPr id="4" name="Text Placeholder 3"/>
          <p:cNvSpPr>
            <a:spLocks noGrp="1"/>
          </p:cNvSpPr>
          <p:nvPr>
            <p:ph type="body" sz="half" idx="2"/>
          </p:nvPr>
        </p:nvSpPr>
        <p:spPr>
          <a:xfrm>
            <a:off x="2231672" y="5400199"/>
            <a:ext cx="10449613" cy="10004536"/>
          </a:xfrm>
        </p:spPr>
        <p:txBody>
          <a:bodyPr/>
          <a:lstStyle>
            <a:lvl1pPr marL="0" indent="0">
              <a:buNone/>
              <a:defRPr sz="4200"/>
            </a:lvl1pPr>
            <a:lvl2pPr marL="1200059" indent="0">
              <a:buNone/>
              <a:defRPr sz="3675"/>
            </a:lvl2pPr>
            <a:lvl3pPr marL="2400117" indent="0">
              <a:buNone/>
              <a:defRPr sz="3150"/>
            </a:lvl3pPr>
            <a:lvl4pPr marL="3600176" indent="0">
              <a:buNone/>
              <a:defRPr sz="2625"/>
            </a:lvl4pPr>
            <a:lvl5pPr marL="4800234" indent="0">
              <a:buNone/>
              <a:defRPr sz="2625"/>
            </a:lvl5pPr>
            <a:lvl6pPr marL="6000293" indent="0">
              <a:buNone/>
              <a:defRPr sz="2625"/>
            </a:lvl6pPr>
            <a:lvl7pPr marL="7200351" indent="0">
              <a:buNone/>
              <a:defRPr sz="2625"/>
            </a:lvl7pPr>
            <a:lvl8pPr marL="8400410" indent="0">
              <a:buNone/>
              <a:defRPr sz="2625"/>
            </a:lvl8pPr>
            <a:lvl9pPr marL="9600468" indent="0">
              <a:buNone/>
              <a:defRPr sz="2625"/>
            </a:lvl9pPr>
          </a:lstStyle>
          <a:p>
            <a:pPr lvl="0"/>
            <a:r>
              <a:rPr lang="it-IT"/>
              <a:t>Modifica gli stili del testo dello schema</a:t>
            </a:r>
          </a:p>
        </p:txBody>
      </p:sp>
      <p:sp>
        <p:nvSpPr>
          <p:cNvPr id="5" name="Date Placeholder 4"/>
          <p:cNvSpPr>
            <a:spLocks noGrp="1"/>
          </p:cNvSpPr>
          <p:nvPr>
            <p:ph type="dt" sz="half" idx="10"/>
          </p:nvPr>
        </p:nvSpPr>
        <p:spPr/>
        <p:txBody>
          <a:bodyPr/>
          <a:lstStyle/>
          <a:p>
            <a:pPr defTabSz="914369"/>
            <a:fld id="{63B9BABC-020C-4A9A-8C14-555F32B5C0D6}" type="datetimeFigureOut">
              <a:rPr lang="it-IT" smtClean="0">
                <a:solidFill>
                  <a:prstClr val="black">
                    <a:tint val="75000"/>
                  </a:prstClr>
                </a:solidFill>
              </a:rPr>
              <a:pPr defTabSz="914369"/>
              <a:t>03/11/2022</a:t>
            </a:fld>
            <a:endParaRPr lang="it-IT" dirty="0">
              <a:solidFill>
                <a:prstClr val="black">
                  <a:tint val="75000"/>
                </a:prstClr>
              </a:solidFill>
            </a:endParaRPr>
          </a:p>
        </p:txBody>
      </p:sp>
      <p:sp>
        <p:nvSpPr>
          <p:cNvPr id="6" name="Footer Placeholder 5"/>
          <p:cNvSpPr>
            <a:spLocks noGrp="1"/>
          </p:cNvSpPr>
          <p:nvPr>
            <p:ph type="ftr" sz="quarter" idx="11"/>
          </p:nvPr>
        </p:nvSpPr>
        <p:spPr/>
        <p:txBody>
          <a:bodyPr/>
          <a:lstStyle/>
          <a:p>
            <a:pPr defTabSz="914369"/>
            <a:endParaRPr lang="it-IT" dirty="0">
              <a:solidFill>
                <a:prstClr val="black">
                  <a:tint val="75000"/>
                </a:prstClr>
              </a:solidFill>
            </a:endParaRPr>
          </a:p>
        </p:txBody>
      </p:sp>
      <p:sp>
        <p:nvSpPr>
          <p:cNvPr id="7" name="Slide Number Placeholder 6"/>
          <p:cNvSpPr>
            <a:spLocks noGrp="1"/>
          </p:cNvSpPr>
          <p:nvPr>
            <p:ph type="sldNum" sz="quarter" idx="12"/>
          </p:nvPr>
        </p:nvSpPr>
        <p:spPr/>
        <p:txBody>
          <a:bodyPr/>
          <a:lstStyle/>
          <a:p>
            <a:pPr defTabSz="914369"/>
            <a:fld id="{77C5E3F2-EE4F-4C96-B350-4FD9B4B30390}" type="slidenum">
              <a:rPr lang="it-IT" smtClean="0">
                <a:solidFill>
                  <a:prstClr val="black">
                    <a:tint val="75000"/>
                  </a:prstClr>
                </a:solidFill>
              </a:rPr>
              <a:pPr defTabSz="914369"/>
              <a:t>‹#›</a:t>
            </a:fld>
            <a:endParaRPr lang="it-IT" dirty="0">
              <a:solidFill>
                <a:prstClr val="black">
                  <a:tint val="75000"/>
                </a:prstClr>
              </a:solidFill>
            </a:endParaRPr>
          </a:p>
        </p:txBody>
      </p:sp>
    </p:spTree>
    <p:extLst>
      <p:ext uri="{BB962C8B-B14F-4D97-AF65-F5344CB8AC3E}">
        <p14:creationId xmlns:p14="http://schemas.microsoft.com/office/powerpoint/2010/main" val="3907092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958370"/>
            <a:ext cx="27944386" cy="3479296"/>
          </a:xfrm>
          <a:prstGeom prst="rect">
            <a:avLst/>
          </a:prstGeom>
        </p:spPr>
        <p:txBody>
          <a:bodyPr vert="horz" lIns="91440" tIns="45720" rIns="91440" bIns="45720" anchor="ctr">
            <a:normAutofit/>
          </a:bodyPr>
          <a:lstStyle/>
          <a:p>
            <a:r>
              <a:t>Fare clic per modificare lo stile del titolo</a:t>
            </a:r>
          </a:p>
        </p:txBody>
      </p:sp>
      <p:sp>
        <p:nvSpPr>
          <p:cNvPr id="3" name="Text Placeholder 2"/>
          <p:cNvSpPr>
            <a:spLocks noGrp="1"/>
          </p:cNvSpPr>
          <p:nvPr>
            <p:ph type="body" idx="1"/>
          </p:nvPr>
        </p:nvSpPr>
        <p:spPr>
          <a:xfrm>
            <a:off x="2227451" y="4791843"/>
            <a:ext cx="27944386" cy="11421255"/>
          </a:xfrm>
          <a:prstGeom prst="rect">
            <a:avLst/>
          </a:prstGeom>
        </p:spPr>
        <p:txBody>
          <a:bodyPr vert="horz" lIns="91440" tIns="45720" rIns="91440" bIns="45720">
            <a:normAutofit/>
          </a:bodyPr>
          <a:lstStyle/>
          <a:p>
            <a:pPr lvl="0"/>
            <a:r>
              <a:t>Modifica gli stili del testo dello schema</a:t>
            </a:r>
          </a:p>
          <a:p>
            <a:pPr lvl="1"/>
            <a:r>
              <a:t>Secondo Livello</a:t>
            </a:r>
          </a:p>
          <a:p>
            <a:pPr lvl="2"/>
            <a:r>
              <a:t>Terzo Livello</a:t>
            </a:r>
          </a:p>
          <a:p>
            <a:pPr lvl="3"/>
            <a:r>
              <a:t>Quarto Livello</a:t>
            </a:r>
          </a:p>
          <a:p>
            <a:pPr lvl="4"/>
            <a:r>
              <a:t>Quinto Livello</a:t>
            </a:r>
          </a:p>
        </p:txBody>
      </p:sp>
      <p:sp>
        <p:nvSpPr>
          <p:cNvPr id="4" name="Date Placeholder 3"/>
          <p:cNvSpPr>
            <a:spLocks noGrp="1"/>
          </p:cNvSpPr>
          <p:nvPr>
            <p:ph type="dt" sz="half" idx="2"/>
          </p:nvPr>
        </p:nvSpPr>
        <p:spPr>
          <a:xfrm>
            <a:off x="2227451" y="16683949"/>
            <a:ext cx="7289840" cy="958369"/>
          </a:xfrm>
          <a:prstGeom prst="rect">
            <a:avLst/>
          </a:prstGeom>
        </p:spPr>
        <p:txBody>
          <a:bodyPr vert="horz" lIns="91440" tIns="45720" rIns="91440" bIns="45720" anchor="ctr"/>
          <a:lstStyle>
            <a:lvl1pPr algn="l">
              <a:defRPr sz="3150">
                <a:solidFill>
                  <a:schemeClr val="tx1">
                    <a:tint val="75000"/>
                  </a:schemeClr>
                </a:solidFill>
              </a:defRPr>
            </a:lvl1pPr>
          </a:lstStyle>
          <a:p>
            <a:pPr defTabSz="914369"/>
            <a:fld id="{63B9BABC-020C-4A9A-8C14-555F32B5C0D6}" type="datetimeFigureOut">
              <a:rPr lang="it-IT" smtClean="0">
                <a:solidFill>
                  <a:prstClr val="black">
                    <a:tint val="75000"/>
                  </a:prstClr>
                </a:solidFill>
              </a:rPr>
              <a:pPr defTabSz="914369"/>
              <a:t>03/11/2022</a:t>
            </a:fld>
            <a:endParaRPr>
              <a:solidFill>
                <a:prstClr val="black">
                  <a:tint val="75000"/>
                </a:prstClr>
              </a:solidFill>
            </a:endParaRPr>
          </a:p>
        </p:txBody>
      </p:sp>
      <p:sp>
        <p:nvSpPr>
          <p:cNvPr id="5" name="Footer Placeholder 4"/>
          <p:cNvSpPr>
            <a:spLocks noGrp="1"/>
          </p:cNvSpPr>
          <p:nvPr>
            <p:ph type="ftr" sz="quarter" idx="3"/>
          </p:nvPr>
        </p:nvSpPr>
        <p:spPr>
          <a:xfrm>
            <a:off x="10732264" y="16683949"/>
            <a:ext cx="10934760" cy="958369"/>
          </a:xfrm>
          <a:prstGeom prst="rect">
            <a:avLst/>
          </a:prstGeom>
        </p:spPr>
        <p:txBody>
          <a:bodyPr vert="horz" lIns="91440" tIns="45720" rIns="91440" bIns="45720" anchor="ctr"/>
          <a:lstStyle>
            <a:lvl1pPr algn="ctr">
              <a:defRPr sz="3150">
                <a:solidFill>
                  <a:schemeClr val="tx1">
                    <a:tint val="75000"/>
                  </a:schemeClr>
                </a:solidFill>
              </a:defRPr>
            </a:lvl1pPr>
          </a:lstStyle>
          <a:p>
            <a:pPr defTabSz="914369"/>
            <a:endParaRPr>
              <a:solidFill>
                <a:prstClr val="black">
                  <a:tint val="75000"/>
                </a:prstClr>
              </a:solidFill>
            </a:endParaRPr>
          </a:p>
        </p:txBody>
      </p:sp>
      <p:sp>
        <p:nvSpPr>
          <p:cNvPr id="6" name="Slide Number Placeholder 5"/>
          <p:cNvSpPr>
            <a:spLocks noGrp="1"/>
          </p:cNvSpPr>
          <p:nvPr>
            <p:ph type="sldNum" sz="quarter" idx="4"/>
          </p:nvPr>
        </p:nvSpPr>
        <p:spPr>
          <a:xfrm>
            <a:off x="22881997" y="16683949"/>
            <a:ext cx="7289840" cy="958369"/>
          </a:xfrm>
          <a:prstGeom prst="rect">
            <a:avLst/>
          </a:prstGeom>
        </p:spPr>
        <p:txBody>
          <a:bodyPr vert="horz" lIns="91440" tIns="45720" rIns="91440" bIns="45720" anchor="ctr"/>
          <a:lstStyle>
            <a:lvl1pPr algn="r">
              <a:defRPr sz="3150">
                <a:solidFill>
                  <a:schemeClr val="tx1">
                    <a:tint val="75000"/>
                  </a:schemeClr>
                </a:solidFill>
              </a:defRPr>
            </a:lvl1pPr>
          </a:lstStyle>
          <a:p>
            <a:pPr defTabSz="914369"/>
            <a:fld id="{77C5E3F2-EE4F-4C96-B350-4FD9B4B30390}" type="slidenum">
              <a:rPr lang="it-IT" smtClean="0">
                <a:solidFill>
                  <a:prstClr val="black">
                    <a:tint val="75000"/>
                  </a:prstClr>
                </a:solidFill>
              </a:rPr>
              <a:pPr defTabSz="914369"/>
              <a:t>‹#›</a:t>
            </a:fld>
            <a:endParaRPr>
              <a:solidFill>
                <a:prstClr val="black">
                  <a:tint val="75000"/>
                </a:prstClr>
              </a:solidFill>
            </a:endParaRPr>
          </a:p>
        </p:txBody>
      </p:sp>
    </p:spTree>
    <p:extLst>
      <p:ext uri="{BB962C8B-B14F-4D97-AF65-F5344CB8AC3E}">
        <p14:creationId xmlns:p14="http://schemas.microsoft.com/office/powerpoint/2010/main" val="426175161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2400117" rtl="0" eaLnBrk="1" latinLnBrk="0" hangingPunct="1">
        <a:lnSpc>
          <a:spcPct val="90000"/>
        </a:lnSpc>
        <a:spcBef>
          <a:spcPct val="0"/>
        </a:spcBef>
        <a:buNone/>
        <a:defRPr sz="11549" kern="1200">
          <a:solidFill>
            <a:schemeClr val="tx1"/>
          </a:solidFill>
          <a:latin typeface="+mj-lt"/>
          <a:ea typeface="+mj-ea"/>
          <a:cs typeface="+mj-cs"/>
        </a:defRPr>
      </a:lvl1pPr>
    </p:titleStyle>
    <p:bodyStyle>
      <a:lvl1pPr marL="600029" indent="-600029" algn="l" defTabSz="2400117" rtl="0" eaLnBrk="1" latinLnBrk="0" hangingPunct="1">
        <a:lnSpc>
          <a:spcPct val="90000"/>
        </a:lnSpc>
        <a:spcBef>
          <a:spcPts val="2625"/>
        </a:spcBef>
        <a:buFont typeface="Arial" panose="020B0604020202020204" pitchFamily="34" charset="0"/>
        <a:buChar char="•"/>
        <a:defRPr sz="7349" kern="1200">
          <a:solidFill>
            <a:schemeClr val="tx1"/>
          </a:solidFill>
          <a:latin typeface="+mn-lt"/>
          <a:ea typeface="+mn-ea"/>
          <a:cs typeface="+mn-cs"/>
        </a:defRPr>
      </a:lvl1pPr>
      <a:lvl2pPr marL="1800088" indent="-600029" algn="l" defTabSz="2400117" rtl="0" eaLnBrk="1" latinLnBrk="0" hangingPunct="1">
        <a:lnSpc>
          <a:spcPct val="90000"/>
        </a:lnSpc>
        <a:spcBef>
          <a:spcPts val="1312"/>
        </a:spcBef>
        <a:buFont typeface="Arial" panose="020B0604020202020204" pitchFamily="34" charset="0"/>
        <a:buChar char="•"/>
        <a:defRPr sz="6300" kern="1200">
          <a:solidFill>
            <a:schemeClr val="tx1"/>
          </a:solidFill>
          <a:latin typeface="+mn-lt"/>
          <a:ea typeface="+mn-ea"/>
          <a:cs typeface="+mn-cs"/>
        </a:defRPr>
      </a:lvl2pPr>
      <a:lvl3pPr marL="3000146" indent="-600029" algn="l" defTabSz="2400117" rtl="0" eaLnBrk="1" latinLnBrk="0" hangingPunct="1">
        <a:lnSpc>
          <a:spcPct val="90000"/>
        </a:lnSpc>
        <a:spcBef>
          <a:spcPts val="1312"/>
        </a:spcBef>
        <a:buFont typeface="Arial" panose="020B0604020202020204" pitchFamily="34" charset="0"/>
        <a:buChar char="•"/>
        <a:defRPr sz="5250" kern="1200">
          <a:solidFill>
            <a:schemeClr val="tx1"/>
          </a:solidFill>
          <a:latin typeface="+mn-lt"/>
          <a:ea typeface="+mn-ea"/>
          <a:cs typeface="+mn-cs"/>
        </a:defRPr>
      </a:lvl3pPr>
      <a:lvl4pPr marL="4200205" indent="-600029" algn="l" defTabSz="2400117" rtl="0" eaLnBrk="1" latinLnBrk="0" hangingPunct="1">
        <a:lnSpc>
          <a:spcPct val="90000"/>
        </a:lnSpc>
        <a:spcBef>
          <a:spcPts val="1312"/>
        </a:spcBef>
        <a:buFont typeface="Arial" panose="020B0604020202020204" pitchFamily="34" charset="0"/>
        <a:buChar char="•"/>
        <a:defRPr sz="4725" kern="1200">
          <a:solidFill>
            <a:schemeClr val="tx1"/>
          </a:solidFill>
          <a:latin typeface="+mn-lt"/>
          <a:ea typeface="+mn-ea"/>
          <a:cs typeface="+mn-cs"/>
        </a:defRPr>
      </a:lvl4pPr>
      <a:lvl5pPr marL="5400264" indent="-600029" algn="l" defTabSz="2400117" rtl="0" eaLnBrk="1" latinLnBrk="0" hangingPunct="1">
        <a:lnSpc>
          <a:spcPct val="90000"/>
        </a:lnSpc>
        <a:spcBef>
          <a:spcPts val="1312"/>
        </a:spcBef>
        <a:buFont typeface="Arial" panose="020B0604020202020204" pitchFamily="34" charset="0"/>
        <a:buChar char="•"/>
        <a:defRPr sz="4725" kern="1200">
          <a:solidFill>
            <a:schemeClr val="tx1"/>
          </a:solidFill>
          <a:latin typeface="+mn-lt"/>
          <a:ea typeface="+mn-ea"/>
          <a:cs typeface="+mn-cs"/>
        </a:defRPr>
      </a:lvl5pPr>
      <a:lvl6pPr marL="6600322" indent="-600029" algn="l" defTabSz="2400117" rtl="0" eaLnBrk="1" latinLnBrk="0" hangingPunct="1">
        <a:lnSpc>
          <a:spcPct val="90000"/>
        </a:lnSpc>
        <a:spcBef>
          <a:spcPts val="1312"/>
        </a:spcBef>
        <a:buFont typeface="Arial" panose="020B0604020202020204" pitchFamily="34" charset="0"/>
        <a:buChar char="•"/>
        <a:defRPr sz="4725" kern="1200">
          <a:solidFill>
            <a:schemeClr val="tx1"/>
          </a:solidFill>
          <a:latin typeface="+mn-lt"/>
          <a:ea typeface="+mn-ea"/>
          <a:cs typeface="+mn-cs"/>
        </a:defRPr>
      </a:lvl6pPr>
      <a:lvl7pPr marL="7800381" indent="-600029" algn="l" defTabSz="2400117" rtl="0" eaLnBrk="1" latinLnBrk="0" hangingPunct="1">
        <a:lnSpc>
          <a:spcPct val="90000"/>
        </a:lnSpc>
        <a:spcBef>
          <a:spcPts val="1312"/>
        </a:spcBef>
        <a:buFont typeface="Arial" panose="020B0604020202020204" pitchFamily="34" charset="0"/>
        <a:buChar char="•"/>
        <a:defRPr sz="4725" kern="1200">
          <a:solidFill>
            <a:schemeClr val="tx1"/>
          </a:solidFill>
          <a:latin typeface="+mn-lt"/>
          <a:ea typeface="+mn-ea"/>
          <a:cs typeface="+mn-cs"/>
        </a:defRPr>
      </a:lvl7pPr>
      <a:lvl8pPr marL="9000439" indent="-600029" algn="l" defTabSz="2400117" rtl="0" eaLnBrk="1" latinLnBrk="0" hangingPunct="1">
        <a:lnSpc>
          <a:spcPct val="90000"/>
        </a:lnSpc>
        <a:spcBef>
          <a:spcPts val="1312"/>
        </a:spcBef>
        <a:buFont typeface="Arial" panose="020B0604020202020204" pitchFamily="34" charset="0"/>
        <a:buChar char="•"/>
        <a:defRPr sz="4725" kern="1200">
          <a:solidFill>
            <a:schemeClr val="tx1"/>
          </a:solidFill>
          <a:latin typeface="+mn-lt"/>
          <a:ea typeface="+mn-ea"/>
          <a:cs typeface="+mn-cs"/>
        </a:defRPr>
      </a:lvl8pPr>
      <a:lvl9pPr marL="10200498" indent="-600029" algn="l" defTabSz="2400117" rtl="0" eaLnBrk="1" latinLnBrk="0" hangingPunct="1">
        <a:lnSpc>
          <a:spcPct val="90000"/>
        </a:lnSpc>
        <a:spcBef>
          <a:spcPts val="1312"/>
        </a:spcBef>
        <a:buFont typeface="Arial" panose="020B0604020202020204" pitchFamily="34" charset="0"/>
        <a:buChar char="•"/>
        <a:defRPr sz="4725" kern="1200">
          <a:solidFill>
            <a:schemeClr val="tx1"/>
          </a:solidFill>
          <a:latin typeface="+mn-lt"/>
          <a:ea typeface="+mn-ea"/>
          <a:cs typeface="+mn-cs"/>
        </a:defRPr>
      </a:lvl9pPr>
    </p:bodyStyle>
    <p:otherStyle>
      <a:lvl1pPr marL="0" algn="l" defTabSz="2400117" rtl="0" eaLnBrk="1" latinLnBrk="0" hangingPunct="1">
        <a:defRPr sz="4725" kern="1200">
          <a:solidFill>
            <a:schemeClr val="tx1"/>
          </a:solidFill>
          <a:latin typeface="+mn-lt"/>
          <a:ea typeface="+mn-ea"/>
          <a:cs typeface="+mn-cs"/>
        </a:defRPr>
      </a:lvl1pPr>
      <a:lvl2pPr marL="1200059" algn="l" defTabSz="2400117" rtl="0" eaLnBrk="1" latinLnBrk="0" hangingPunct="1">
        <a:defRPr sz="4725" kern="1200">
          <a:solidFill>
            <a:schemeClr val="tx1"/>
          </a:solidFill>
          <a:latin typeface="+mn-lt"/>
          <a:ea typeface="+mn-ea"/>
          <a:cs typeface="+mn-cs"/>
        </a:defRPr>
      </a:lvl2pPr>
      <a:lvl3pPr marL="2400117" algn="l" defTabSz="2400117" rtl="0" eaLnBrk="1" latinLnBrk="0" hangingPunct="1">
        <a:defRPr sz="4725" kern="1200">
          <a:solidFill>
            <a:schemeClr val="tx1"/>
          </a:solidFill>
          <a:latin typeface="+mn-lt"/>
          <a:ea typeface="+mn-ea"/>
          <a:cs typeface="+mn-cs"/>
        </a:defRPr>
      </a:lvl3pPr>
      <a:lvl4pPr marL="3600176" algn="l" defTabSz="2400117" rtl="0" eaLnBrk="1" latinLnBrk="0" hangingPunct="1">
        <a:defRPr sz="4725" kern="1200">
          <a:solidFill>
            <a:schemeClr val="tx1"/>
          </a:solidFill>
          <a:latin typeface="+mn-lt"/>
          <a:ea typeface="+mn-ea"/>
          <a:cs typeface="+mn-cs"/>
        </a:defRPr>
      </a:lvl4pPr>
      <a:lvl5pPr marL="4800234" algn="l" defTabSz="2400117" rtl="0" eaLnBrk="1" latinLnBrk="0" hangingPunct="1">
        <a:defRPr sz="4725" kern="1200">
          <a:solidFill>
            <a:schemeClr val="tx1"/>
          </a:solidFill>
          <a:latin typeface="+mn-lt"/>
          <a:ea typeface="+mn-ea"/>
          <a:cs typeface="+mn-cs"/>
        </a:defRPr>
      </a:lvl5pPr>
      <a:lvl6pPr marL="6000293" algn="l" defTabSz="2400117" rtl="0" eaLnBrk="1" latinLnBrk="0" hangingPunct="1">
        <a:defRPr sz="4725" kern="1200">
          <a:solidFill>
            <a:schemeClr val="tx1"/>
          </a:solidFill>
          <a:latin typeface="+mn-lt"/>
          <a:ea typeface="+mn-ea"/>
          <a:cs typeface="+mn-cs"/>
        </a:defRPr>
      </a:lvl6pPr>
      <a:lvl7pPr marL="7200351" algn="l" defTabSz="2400117" rtl="0" eaLnBrk="1" latinLnBrk="0" hangingPunct="1">
        <a:defRPr sz="4725" kern="1200">
          <a:solidFill>
            <a:schemeClr val="tx1"/>
          </a:solidFill>
          <a:latin typeface="+mn-lt"/>
          <a:ea typeface="+mn-ea"/>
          <a:cs typeface="+mn-cs"/>
        </a:defRPr>
      </a:lvl7pPr>
      <a:lvl8pPr marL="8400410" algn="l" defTabSz="2400117" rtl="0" eaLnBrk="1" latinLnBrk="0" hangingPunct="1">
        <a:defRPr sz="4725" kern="1200">
          <a:solidFill>
            <a:schemeClr val="tx1"/>
          </a:solidFill>
          <a:latin typeface="+mn-lt"/>
          <a:ea typeface="+mn-ea"/>
          <a:cs typeface="+mn-cs"/>
        </a:defRPr>
      </a:lvl8pPr>
      <a:lvl9pPr marL="9600468" algn="l" defTabSz="2400117" rtl="0" eaLnBrk="1" latinLnBrk="0" hangingPunct="1">
        <a:defRPr sz="47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tif"/><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a:extLst>
              <a:ext uri="{FF2B5EF4-FFF2-40B4-BE49-F238E27FC236}">
                <a16:creationId xmlns:a16="http://schemas.microsoft.com/office/drawing/2014/main" id="{C3BC1B86-5DB7-E4DB-674A-FA86E01B7F3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5400000">
            <a:off x="21480375" y="5594120"/>
            <a:ext cx="838058" cy="792480"/>
          </a:xfrm>
          <a:prstGeom prst="rect">
            <a:avLst/>
          </a:prstGeom>
        </p:spPr>
      </p:pic>
      <p:pic>
        <p:nvPicPr>
          <p:cNvPr id="8" name="Imagen 32">
            <a:extLst>
              <a:ext uri="{FF2B5EF4-FFF2-40B4-BE49-F238E27FC236}">
                <a16:creationId xmlns:a16="http://schemas.microsoft.com/office/drawing/2014/main" id="{B146CD80-63AF-1A5F-F4D9-D12D4230A7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03644" y="5589313"/>
            <a:ext cx="1025240" cy="499421"/>
          </a:xfrm>
          <a:prstGeom prst="rect">
            <a:avLst/>
          </a:prstGeom>
        </p:spPr>
      </p:pic>
      <p:pic>
        <p:nvPicPr>
          <p:cNvPr id="4" name="Picture 3" descr="Graphical user interface, text, application  Description automatically generated with medium confidence">
            <a:extLst>
              <a:ext uri="{FF2B5EF4-FFF2-40B4-BE49-F238E27FC236}">
                <a16:creationId xmlns:a16="http://schemas.microsoft.com/office/drawing/2014/main" id="{7FF0B127-BE90-B50D-A173-1C34EF333E4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970671" y="11980840"/>
            <a:ext cx="1249374" cy="357174"/>
          </a:xfrm>
          <a:prstGeom prst="rect">
            <a:avLst/>
          </a:prstGeom>
        </p:spPr>
      </p:pic>
      <p:sp>
        <p:nvSpPr>
          <p:cNvPr id="6" name="TextBox 5">
            <a:extLst>
              <a:ext uri="{FF2B5EF4-FFF2-40B4-BE49-F238E27FC236}">
                <a16:creationId xmlns:a16="http://schemas.microsoft.com/office/drawing/2014/main" id="{B2AD7385-8B9B-2842-38AD-B7DB2CC22B23}"/>
              </a:ext>
            </a:extLst>
          </p:cNvPr>
          <p:cNvSpPr txBox="1"/>
          <p:nvPr/>
        </p:nvSpPr>
        <p:spPr>
          <a:xfrm>
            <a:off x="10225724" y="12122570"/>
            <a:ext cx="11592419" cy="215444"/>
          </a:xfrm>
          <a:prstGeom prst="rect">
            <a:avLst/>
          </a:prstGeom>
          <a:noFill/>
        </p:spPr>
        <p:txBody>
          <a:bodyPr wrap="square">
            <a:spAutoFit/>
          </a:bodyPr>
          <a:lstStyle/>
          <a:p>
            <a:pPr defTabSz="914369">
              <a:defRPr sz="800">
                <a:solidFill>
                  <a:prstClr val="black"/>
                </a:solidFill>
                <a:latin typeface="Calibri" panose="020F0502020204030204"/>
              </a:defRPr>
            </a:pPr>
            <a:r>
              <a:t>Ta projekt je bil financiran s podporo Evropske komisije. Ta publikacija odraža samo stališča avtorja in Komisija ne more biti odgovorna za kakršno koli uporabo informacij, ki jih vsebuje.</a:t>
            </a:r>
            <a:endParaRPr sz="800">
              <a:solidFill>
                <a:prstClr val="black"/>
              </a:solidFill>
              <a:latin typeface="Calibri" panose="020F0502020204030204"/>
            </a:endParaRPr>
          </a:p>
        </p:txBody>
      </p:sp>
      <p:sp>
        <p:nvSpPr>
          <p:cNvPr id="13" name="CasellaDiTesto 12">
            <a:extLst>
              <a:ext uri="{FF2B5EF4-FFF2-40B4-BE49-F238E27FC236}">
                <a16:creationId xmlns:a16="http://schemas.microsoft.com/office/drawing/2014/main" id="{2FED544A-9E51-334D-B511-DC51A7CCCCF8}"/>
              </a:ext>
            </a:extLst>
          </p:cNvPr>
          <p:cNvSpPr txBox="1"/>
          <p:nvPr/>
        </p:nvSpPr>
        <p:spPr>
          <a:xfrm>
            <a:off x="10225721" y="6088734"/>
            <a:ext cx="11190514" cy="430887"/>
          </a:xfrm>
          <a:prstGeom prst="rect">
            <a:avLst/>
          </a:prstGeom>
          <a:noFill/>
        </p:spPr>
        <p:txBody>
          <a:bodyPr wrap="square">
            <a:spAutoFit/>
          </a:bodyPr>
          <a:lstStyle/>
          <a:p>
            <a:pPr defTabSz="914369">
              <a:defRPr sz="2200" b="1">
                <a:solidFill>
                  <a:srgbClr val="4D94B7"/>
                </a:solidFill>
                <a:latin typeface="Calibri" panose="020F0502020204030204"/>
                <a:ea typeface="Microsoft Sans Serif" panose="020B0604020202020204" pitchFamily="34" charset="0"/>
                <a:cs typeface="Microsoft Sans Serif" panose="020B0604020202020204" pitchFamily="34" charset="0"/>
              </a:defRPr>
            </a:pPr>
            <a:r>
              <a:t>Kritična področja ukrepanja po državah</a:t>
            </a:r>
          </a:p>
        </p:txBody>
      </p:sp>
      <p:graphicFrame>
        <p:nvGraphicFramePr>
          <p:cNvPr id="2" name="Tabella 1"/>
          <p:cNvGraphicFramePr>
            <a:graphicFrameLocks noGrp="1"/>
          </p:cNvGraphicFramePr>
          <p:nvPr>
            <p:extLst>
              <p:ext uri="{D42A27DB-BD31-4B8C-83A1-F6EECF244321}">
                <p14:modId xmlns:p14="http://schemas.microsoft.com/office/powerpoint/2010/main" val="3025367867"/>
              </p:ext>
            </p:extLst>
          </p:nvPr>
        </p:nvGraphicFramePr>
        <p:xfrm>
          <a:off x="522513" y="1651582"/>
          <a:ext cx="30931322" cy="15669982"/>
        </p:xfrm>
        <a:graphic>
          <a:graphicData uri="http://schemas.openxmlformats.org/drawingml/2006/table">
            <a:tbl>
              <a:tblPr firstRow="1" firstCol="1" bandRow="1">
                <a:tableStyleId>{7DF18680-E054-41AD-8BC1-D1AEF772440D}</a:tableStyleId>
              </a:tblPr>
              <a:tblGrid>
                <a:gridCol w="1998265">
                  <a:extLst>
                    <a:ext uri="{9D8B030D-6E8A-4147-A177-3AD203B41FA5}">
                      <a16:colId xmlns:a16="http://schemas.microsoft.com/office/drawing/2014/main" val="2090248030"/>
                    </a:ext>
                  </a:extLst>
                </a:gridCol>
                <a:gridCol w="5782963">
                  <a:extLst>
                    <a:ext uri="{9D8B030D-6E8A-4147-A177-3AD203B41FA5}">
                      <a16:colId xmlns:a16="http://schemas.microsoft.com/office/drawing/2014/main" val="3432250119"/>
                    </a:ext>
                  </a:extLst>
                </a:gridCol>
                <a:gridCol w="5782962">
                  <a:extLst>
                    <a:ext uri="{9D8B030D-6E8A-4147-A177-3AD203B41FA5}">
                      <a16:colId xmlns:a16="http://schemas.microsoft.com/office/drawing/2014/main" val="2801881538"/>
                    </a:ext>
                  </a:extLst>
                </a:gridCol>
                <a:gridCol w="5733535">
                  <a:extLst>
                    <a:ext uri="{9D8B030D-6E8A-4147-A177-3AD203B41FA5}">
                      <a16:colId xmlns:a16="http://schemas.microsoft.com/office/drawing/2014/main" val="107856999"/>
                    </a:ext>
                  </a:extLst>
                </a:gridCol>
                <a:gridCol w="5758248">
                  <a:extLst>
                    <a:ext uri="{9D8B030D-6E8A-4147-A177-3AD203B41FA5}">
                      <a16:colId xmlns:a16="http://schemas.microsoft.com/office/drawing/2014/main" val="2449048715"/>
                    </a:ext>
                  </a:extLst>
                </a:gridCol>
                <a:gridCol w="5875349">
                  <a:extLst>
                    <a:ext uri="{9D8B030D-6E8A-4147-A177-3AD203B41FA5}">
                      <a16:colId xmlns:a16="http://schemas.microsoft.com/office/drawing/2014/main" val="1669371112"/>
                    </a:ext>
                  </a:extLst>
                </a:gridCol>
              </a:tblGrid>
              <a:tr h="771209">
                <a:tc>
                  <a:txBody>
                    <a:bodyPr/>
                    <a:lstStyle/>
                    <a:p>
                      <a:pPr algn="just">
                        <a:lnSpc>
                          <a:spcPct val="107000"/>
                        </a:lnSpc>
                        <a:spcAft>
                          <a:spcPts val="0"/>
                        </a:spcAft>
                        <a:defRPr sz="1000">
                          <a:effectLst/>
                        </a:defRPr>
                      </a:pPr>
                      <a:r>
                        <a:t> </a:t>
                      </a:r>
                      <a:endParaRPr sz="1100">
                        <a:effectLst/>
                        <a:latin typeface="Calibri" panose="020F0502020204030204" pitchFamily="34" charset="0"/>
                        <a:ea typeface="Calibri" panose="020F0502020204030204" pitchFamily="34" charset="0"/>
                      </a:endParaRPr>
                    </a:p>
                  </a:txBody>
                  <a:tcPr marL="68580" marR="68580" marT="0" marB="0">
                    <a:noFill/>
                  </a:tcPr>
                </a:tc>
                <a:tc>
                  <a:txBody>
                    <a:bodyPr/>
                    <a:lstStyle/>
                    <a:p>
                      <a:pPr algn="l">
                        <a:lnSpc>
                          <a:spcPct val="107000"/>
                        </a:lnSpc>
                        <a:spcAft>
                          <a:spcPts val="0"/>
                        </a:spcAft>
                        <a:defRPr sz="2500">
                          <a:effectLst/>
                          <a:latin typeface="Calibri" panose="020F0502020204030204" pitchFamily="34" charset="0"/>
                          <a:ea typeface="Calibri" panose="020F0502020204030204" pitchFamily="34" charset="0"/>
                        </a:defRPr>
                      </a:pPr>
                      <a:r>
                        <a:t>Kontinuiteta poslovanja in medgeneracijskega upravljanja</a:t>
                      </a:r>
                    </a:p>
                  </a:txBody>
                  <a:tcPr marL="68580" marR="68580" marT="0" marB="0" anchor="ctr">
                    <a:solidFill>
                      <a:srgbClr val="517DF0"/>
                    </a:solidFill>
                  </a:tcPr>
                </a:tc>
                <a:tc>
                  <a:txBody>
                    <a:bodyPr/>
                    <a:lstStyle/>
                    <a:p>
                      <a:pPr algn="l">
                        <a:lnSpc>
                          <a:spcPct val="107000"/>
                        </a:lnSpc>
                        <a:spcAft>
                          <a:spcPts val="0"/>
                        </a:spcAft>
                        <a:defRPr sz="2500">
                          <a:effectLst/>
                          <a:latin typeface="Calibri" panose="020F0502020204030204" pitchFamily="34" charset="0"/>
                          <a:ea typeface="Calibri" panose="020F0502020204030204" pitchFamily="34" charset="0"/>
                        </a:defRPr>
                      </a:pPr>
                      <a:r>
                        <a:rPr dirty="0" err="1"/>
                        <a:t>Boljše</a:t>
                      </a:r>
                      <a:r>
                        <a:rPr dirty="0"/>
                        <a:t> </a:t>
                      </a:r>
                      <a:r>
                        <a:rPr dirty="0" err="1"/>
                        <a:t>priznavanje</a:t>
                      </a:r>
                      <a:r>
                        <a:rPr dirty="0"/>
                        <a:t> </a:t>
                      </a:r>
                      <a:r>
                        <a:rPr dirty="0" err="1"/>
                        <a:t>ekosistema</a:t>
                      </a:r>
                      <a:r>
                        <a:rPr dirty="0"/>
                        <a:t> </a:t>
                      </a:r>
                      <a:r>
                        <a:rPr lang="sl-SI" dirty="0"/>
                        <a:t>DP</a:t>
                      </a:r>
                      <a:r>
                        <a:rPr dirty="0"/>
                        <a:t> </a:t>
                      </a:r>
                      <a:r>
                        <a:rPr dirty="0" err="1"/>
                        <a:t>kot</a:t>
                      </a:r>
                      <a:r>
                        <a:rPr dirty="0"/>
                        <a:t> </a:t>
                      </a:r>
                      <a:r>
                        <a:rPr lang="sl-SI" dirty="0"/>
                        <a:t>posebne strukture</a:t>
                      </a:r>
                      <a:endParaRPr dirty="0"/>
                    </a:p>
                  </a:txBody>
                  <a:tcPr marL="68580" marR="68580" marT="0" marB="0" anchor="ctr">
                    <a:solidFill>
                      <a:srgbClr val="517DF0"/>
                    </a:solidFill>
                  </a:tcPr>
                </a:tc>
                <a:tc>
                  <a:txBody>
                    <a:bodyPr/>
                    <a:lstStyle/>
                    <a:p>
                      <a:pPr>
                        <a:defRPr sz="2500">
                          <a:effectLst/>
                          <a:latin typeface="Calibri" panose="020F0502020204030204" pitchFamily="34" charset="0"/>
                          <a:ea typeface="Calibri" panose="020F0502020204030204" pitchFamily="34" charset="0"/>
                        </a:defRPr>
                      </a:pPr>
                      <a:r>
                        <a:rPr lang="sl-SI"/>
                        <a:t>Agilnost</a:t>
                      </a:r>
                      <a:r>
                        <a:t> </a:t>
                      </a:r>
                      <a:r>
                        <a:rPr dirty="0" err="1"/>
                        <a:t>pri</a:t>
                      </a:r>
                      <a:r>
                        <a:rPr dirty="0"/>
                        <a:t> </a:t>
                      </a:r>
                      <a:r>
                        <a:rPr dirty="0" err="1"/>
                        <a:t>upravljanju</a:t>
                      </a:r>
                      <a:r>
                        <a:rPr dirty="0"/>
                        <a:t> in </a:t>
                      </a:r>
                      <a:r>
                        <a:rPr lang="sl-SI" dirty="0"/>
                        <a:t>vodenju</a:t>
                      </a:r>
                      <a:endParaRPr dirty="0"/>
                    </a:p>
                  </a:txBody>
                  <a:tcPr marL="68580" marR="68580" marT="0" marB="0" anchor="ctr">
                    <a:solidFill>
                      <a:srgbClr val="517DF0"/>
                    </a:solidFill>
                  </a:tcPr>
                </a:tc>
                <a:tc>
                  <a:txBody>
                    <a:bodyPr/>
                    <a:lstStyle/>
                    <a:p>
                      <a:pPr algn="l">
                        <a:lnSpc>
                          <a:spcPct val="107000"/>
                        </a:lnSpc>
                        <a:spcAft>
                          <a:spcPts val="0"/>
                        </a:spcAft>
                        <a:defRPr sz="2500">
                          <a:effectLst/>
                          <a:latin typeface="Calibri" panose="020F0502020204030204" pitchFamily="34" charset="0"/>
                          <a:ea typeface="Calibri" panose="020F0502020204030204" pitchFamily="34" charset="0"/>
                        </a:defRPr>
                      </a:pPr>
                      <a:r>
                        <a:t>Prilagojene izdelane izobraževalne poti</a:t>
                      </a:r>
                    </a:p>
                  </a:txBody>
                  <a:tcPr marL="68580" marR="68580" marT="0" marB="0" anchor="ctr">
                    <a:solidFill>
                      <a:srgbClr val="517DF0"/>
                    </a:solidFill>
                  </a:tcPr>
                </a:tc>
                <a:tc>
                  <a:txBody>
                    <a:bodyPr/>
                    <a:lstStyle/>
                    <a:p>
                      <a:pPr algn="l">
                        <a:lnSpc>
                          <a:spcPct val="107000"/>
                        </a:lnSpc>
                        <a:spcAft>
                          <a:spcPts val="0"/>
                        </a:spcAft>
                        <a:defRPr sz="2500">
                          <a:effectLst/>
                          <a:latin typeface="Calibri" panose="020F0502020204030204" pitchFamily="34" charset="0"/>
                          <a:ea typeface="Calibri" panose="020F0502020204030204" pitchFamily="34" charset="0"/>
                        </a:defRPr>
                      </a:pPr>
                      <a:r>
                        <a:rPr lang="sl-SI" dirty="0"/>
                        <a:t>Varstvo</a:t>
                      </a:r>
                      <a:r>
                        <a:rPr dirty="0"/>
                        <a:t> </a:t>
                      </a:r>
                      <a:r>
                        <a:rPr dirty="0" err="1"/>
                        <a:t>podatkov</a:t>
                      </a:r>
                      <a:r>
                        <a:rPr dirty="0"/>
                        <a:t> in </a:t>
                      </a:r>
                      <a:r>
                        <a:rPr dirty="0" err="1"/>
                        <a:t>digitalizacija</a:t>
                      </a:r>
                      <a:r>
                        <a:rPr dirty="0"/>
                        <a:t> </a:t>
                      </a:r>
                      <a:r>
                        <a:rPr dirty="0" err="1"/>
                        <a:t>na</a:t>
                      </a:r>
                      <a:r>
                        <a:rPr dirty="0"/>
                        <a:t> </a:t>
                      </a:r>
                      <a:r>
                        <a:rPr dirty="0" err="1"/>
                        <a:t>splošno</a:t>
                      </a:r>
                      <a:endParaRPr dirty="0"/>
                    </a:p>
                  </a:txBody>
                  <a:tcPr marL="68580" marR="68580" marT="0" marB="0" anchor="ctr">
                    <a:solidFill>
                      <a:srgbClr val="517DF0"/>
                    </a:solidFill>
                  </a:tcPr>
                </a:tc>
                <a:extLst>
                  <a:ext uri="{0D108BD9-81ED-4DB2-BD59-A6C34878D82A}">
                    <a16:rowId xmlns:a16="http://schemas.microsoft.com/office/drawing/2014/main" val="2244537408"/>
                  </a:ext>
                </a:extLst>
              </a:tr>
              <a:tr h="3814590">
                <a:tc>
                  <a:txBody>
                    <a:bodyPr/>
                    <a:lstStyle/>
                    <a:p>
                      <a:pPr algn="ctr">
                        <a:lnSpc>
                          <a:spcPct val="107000"/>
                        </a:lnSpc>
                        <a:spcAft>
                          <a:spcPts val="0"/>
                        </a:spcAft>
                      </a:pPr>
                      <a:endParaRPr sz="1100">
                        <a:effectLst/>
                        <a:latin typeface="Calibri" panose="020F0502020204030204" pitchFamily="34" charset="0"/>
                        <a:ea typeface="Calibri" panose="020F0502020204030204" pitchFamily="34" charset="0"/>
                      </a:endParaRPr>
                    </a:p>
                  </a:txBody>
                  <a:tcPr marL="68580" marR="68580" marT="0" marB="0" anchor="ctr">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defRPr sz="2050">
                          <a:solidFill>
                            <a:schemeClr val="dk1"/>
                          </a:solidFill>
                          <a:effectLst/>
                          <a:latin typeface="Calibri" panose="020F0502020204030204" pitchFamily="34" charset="0"/>
                          <a:ea typeface="Calibri" panose="020F0502020204030204" pitchFamily="34" charset="0"/>
                        </a:defRPr>
                      </a:pPr>
                      <a:r>
                        <a:rPr dirty="0" err="1"/>
                        <a:t>Zdi</a:t>
                      </a:r>
                      <a:r>
                        <a:rPr dirty="0"/>
                        <a:t> se, da </a:t>
                      </a:r>
                      <a:r>
                        <a:rPr dirty="0" err="1"/>
                        <a:t>nemška</a:t>
                      </a:r>
                      <a:r>
                        <a:rPr dirty="0"/>
                        <a:t> </a:t>
                      </a:r>
                      <a:r>
                        <a:rPr dirty="0" err="1"/>
                        <a:t>družinska</a:t>
                      </a:r>
                      <a:r>
                        <a:rPr dirty="0"/>
                        <a:t> </a:t>
                      </a:r>
                      <a:r>
                        <a:rPr dirty="0" err="1"/>
                        <a:t>podjetja</a:t>
                      </a:r>
                      <a:r>
                        <a:rPr dirty="0"/>
                        <a:t> </a:t>
                      </a:r>
                      <a:r>
                        <a:rPr dirty="0" err="1"/>
                        <a:t>zamu</a:t>
                      </a:r>
                      <a:r>
                        <a:rPr lang="sl-SI" dirty="0" err="1"/>
                        <a:t>jajo</a:t>
                      </a:r>
                      <a:r>
                        <a:rPr dirty="0"/>
                        <a:t> </a:t>
                      </a:r>
                      <a:r>
                        <a:rPr dirty="0" err="1"/>
                        <a:t>priložnost</a:t>
                      </a:r>
                      <a:r>
                        <a:rPr lang="sl-SI" dirty="0"/>
                        <a:t>i za </a:t>
                      </a:r>
                      <a:r>
                        <a:rPr lang="sl-SI" dirty="0" err="1"/>
                        <a:t>dologoročno</a:t>
                      </a:r>
                      <a:r>
                        <a:rPr dirty="0"/>
                        <a:t> </a:t>
                      </a:r>
                      <a:r>
                        <a:rPr dirty="0" err="1"/>
                        <a:t>stratešk</a:t>
                      </a:r>
                      <a:r>
                        <a:rPr lang="sl-SI" dirty="0"/>
                        <a:t>o</a:t>
                      </a:r>
                      <a:r>
                        <a:rPr dirty="0"/>
                        <a:t> </a:t>
                      </a:r>
                      <a:r>
                        <a:rPr dirty="0" err="1"/>
                        <a:t>načrtovanj</a:t>
                      </a:r>
                      <a:r>
                        <a:rPr lang="sl-SI" dirty="0"/>
                        <a:t>e</a:t>
                      </a:r>
                      <a:r>
                        <a:rPr dirty="0"/>
                        <a:t>. </a:t>
                      </a:r>
                      <a:r>
                        <a:rPr dirty="0" err="1"/>
                        <a:t>Premagovanje</a:t>
                      </a:r>
                      <a:r>
                        <a:rPr dirty="0"/>
                        <a:t> </a:t>
                      </a:r>
                      <a:r>
                        <a:rPr dirty="0" err="1"/>
                        <a:t>te</a:t>
                      </a:r>
                      <a:r>
                        <a:rPr dirty="0"/>
                        <a:t> </a:t>
                      </a:r>
                      <a:r>
                        <a:rPr lang="sl-SI" dirty="0"/>
                        <a:t>ovire pri</a:t>
                      </a:r>
                      <a:r>
                        <a:rPr dirty="0"/>
                        <a:t> </a:t>
                      </a:r>
                      <a:r>
                        <a:rPr dirty="0" err="1"/>
                        <a:t>vodstvenih</a:t>
                      </a:r>
                      <a:r>
                        <a:rPr dirty="0"/>
                        <a:t> </a:t>
                      </a:r>
                      <a:r>
                        <a:rPr dirty="0" err="1"/>
                        <a:t>delavcev</a:t>
                      </a:r>
                      <a:r>
                        <a:rPr dirty="0"/>
                        <a:t> je </a:t>
                      </a:r>
                      <a:r>
                        <a:rPr dirty="0" err="1"/>
                        <a:t>ključnega</a:t>
                      </a:r>
                      <a:r>
                        <a:rPr dirty="0"/>
                        <a:t> </a:t>
                      </a:r>
                      <a:r>
                        <a:rPr dirty="0" err="1"/>
                        <a:t>pomena</a:t>
                      </a:r>
                      <a:r>
                        <a:rPr dirty="0"/>
                        <a:t> za </a:t>
                      </a:r>
                      <a:r>
                        <a:rPr dirty="0" err="1"/>
                        <a:t>zagotovitev</a:t>
                      </a:r>
                      <a:r>
                        <a:rPr dirty="0"/>
                        <a:t> </a:t>
                      </a:r>
                      <a:r>
                        <a:rPr dirty="0" err="1"/>
                        <a:t>neprekinjenega</a:t>
                      </a:r>
                      <a:r>
                        <a:rPr dirty="0"/>
                        <a:t> </a:t>
                      </a:r>
                      <a:r>
                        <a:rPr dirty="0" err="1"/>
                        <a:t>poslovanja</a:t>
                      </a:r>
                      <a:r>
                        <a:rPr dirty="0"/>
                        <a:t> in </a:t>
                      </a:r>
                      <a:r>
                        <a:rPr dirty="0" err="1"/>
                        <a:t>učinkovite</a:t>
                      </a:r>
                      <a:r>
                        <a:rPr dirty="0"/>
                        <a:t> </a:t>
                      </a:r>
                      <a:r>
                        <a:rPr dirty="0" err="1"/>
                        <a:t>integracije</a:t>
                      </a:r>
                      <a:r>
                        <a:rPr dirty="0"/>
                        <a:t> </a:t>
                      </a:r>
                      <a:r>
                        <a:rPr dirty="0" err="1"/>
                        <a:t>nove</a:t>
                      </a:r>
                      <a:r>
                        <a:rPr dirty="0"/>
                        <a:t> </a:t>
                      </a:r>
                      <a:r>
                        <a:rPr dirty="0" err="1"/>
                        <a:t>generacije</a:t>
                      </a:r>
                      <a:r>
                        <a:rPr dirty="0"/>
                        <a:t>: v </a:t>
                      </a:r>
                      <a:r>
                        <a:rPr dirty="0" err="1"/>
                        <a:t>zvezi</a:t>
                      </a:r>
                      <a:r>
                        <a:rPr dirty="0"/>
                        <a:t> s </a:t>
                      </a:r>
                      <a:r>
                        <a:rPr dirty="0" err="1"/>
                        <a:t>tem</a:t>
                      </a:r>
                      <a:r>
                        <a:rPr dirty="0"/>
                        <a:t> </a:t>
                      </a:r>
                      <a:r>
                        <a:rPr lang="sl-SI" dirty="0"/>
                        <a:t>so na razpolago </a:t>
                      </a:r>
                      <a:r>
                        <a:rPr dirty="0" err="1"/>
                        <a:t>viri</a:t>
                      </a:r>
                      <a:r>
                        <a:rPr dirty="0"/>
                        <a:t> za </a:t>
                      </a:r>
                      <a:r>
                        <a:rPr dirty="0" err="1"/>
                        <a:t>usposabljanje</a:t>
                      </a:r>
                      <a:r>
                        <a:rPr dirty="0"/>
                        <a:t> in </a:t>
                      </a:r>
                      <a:r>
                        <a:rPr dirty="0" err="1"/>
                        <a:t>podporo</a:t>
                      </a:r>
                      <a:r>
                        <a:rPr dirty="0"/>
                        <a:t>, </a:t>
                      </a:r>
                      <a:r>
                        <a:rPr dirty="0" err="1"/>
                        <a:t>vendar</a:t>
                      </a:r>
                      <a:r>
                        <a:rPr dirty="0"/>
                        <a:t> </a:t>
                      </a:r>
                      <a:r>
                        <a:rPr dirty="0" err="1"/>
                        <a:t>jih</a:t>
                      </a:r>
                      <a:r>
                        <a:rPr dirty="0"/>
                        <a:t> </a:t>
                      </a:r>
                      <a:r>
                        <a:rPr dirty="0" err="1"/>
                        <a:t>večinoma</a:t>
                      </a:r>
                      <a:r>
                        <a:rPr dirty="0"/>
                        <a:t> </a:t>
                      </a:r>
                      <a:r>
                        <a:rPr dirty="0" err="1"/>
                        <a:t>zagotavljajo</a:t>
                      </a:r>
                      <a:r>
                        <a:rPr dirty="0"/>
                        <a:t> </a:t>
                      </a:r>
                      <a:r>
                        <a:rPr dirty="0" err="1"/>
                        <a:t>zunanji</a:t>
                      </a:r>
                      <a:r>
                        <a:rPr dirty="0"/>
                        <a:t> </a:t>
                      </a:r>
                      <a:r>
                        <a:rPr dirty="0" err="1"/>
                        <a:t>svetovalci</a:t>
                      </a:r>
                      <a:r>
                        <a:rPr dirty="0"/>
                        <a:t> in </a:t>
                      </a:r>
                      <a:r>
                        <a:rPr dirty="0" err="1"/>
                        <a:t>svetovalni</a:t>
                      </a:r>
                      <a:r>
                        <a:rPr dirty="0"/>
                        <a:t> </a:t>
                      </a:r>
                      <a:r>
                        <a:rPr dirty="0" err="1"/>
                        <a:t>programi</a:t>
                      </a:r>
                      <a:r>
                        <a:rPr dirty="0"/>
                        <a:t>.</a:t>
                      </a:r>
                      <a:endParaRPr sz="205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tc>
                <a:tc>
                  <a:txBody>
                    <a:bodyPr/>
                    <a:lstStyle/>
                    <a:p>
                      <a:pPr algn="just">
                        <a:lnSpc>
                          <a:spcPct val="107000"/>
                        </a:lnSpc>
                        <a:spcAft>
                          <a:spcPts val="0"/>
                        </a:spcAft>
                        <a:defRPr sz="2050">
                          <a:solidFill>
                            <a:schemeClr val="dk1"/>
                          </a:solidFill>
                          <a:effectLst/>
                          <a:latin typeface="Calibri" panose="020F0502020204030204" pitchFamily="34" charset="0"/>
                          <a:ea typeface="Calibri" panose="020F0502020204030204" pitchFamily="34" charset="0"/>
                        </a:defRPr>
                      </a:pPr>
                      <a:r>
                        <a:rPr dirty="0" err="1"/>
                        <a:t>Izzivi</a:t>
                      </a:r>
                      <a:r>
                        <a:rPr dirty="0"/>
                        <a:t>, </a:t>
                      </a:r>
                      <a:r>
                        <a:rPr dirty="0" err="1"/>
                        <a:t>ki</a:t>
                      </a:r>
                      <a:r>
                        <a:rPr dirty="0"/>
                        <a:t> </a:t>
                      </a:r>
                      <a:r>
                        <a:rPr dirty="0" err="1"/>
                        <a:t>jih</a:t>
                      </a:r>
                      <a:r>
                        <a:rPr dirty="0"/>
                        <a:t> </a:t>
                      </a:r>
                      <a:r>
                        <a:rPr dirty="0" err="1"/>
                        <a:t>prinaša</a:t>
                      </a:r>
                      <a:r>
                        <a:rPr dirty="0"/>
                        <a:t> </a:t>
                      </a:r>
                      <a:r>
                        <a:rPr dirty="0" err="1"/>
                        <a:t>generacijsk</a:t>
                      </a:r>
                      <a:r>
                        <a:rPr lang="sl-SI" dirty="0"/>
                        <a:t>i</a:t>
                      </a:r>
                      <a:r>
                        <a:rPr dirty="0"/>
                        <a:t> </a:t>
                      </a:r>
                      <a:r>
                        <a:rPr lang="sl-SI" dirty="0"/>
                        <a:t>prehod pri </a:t>
                      </a:r>
                      <a:r>
                        <a:rPr dirty="0" err="1"/>
                        <a:t>družinsk</a:t>
                      </a:r>
                      <a:r>
                        <a:rPr lang="sl-SI" dirty="0"/>
                        <a:t>ih</a:t>
                      </a:r>
                      <a:r>
                        <a:rPr dirty="0"/>
                        <a:t> </a:t>
                      </a:r>
                      <a:r>
                        <a:rPr dirty="0" err="1"/>
                        <a:t>podjetj</a:t>
                      </a:r>
                      <a:r>
                        <a:rPr lang="sl-SI" dirty="0"/>
                        <a:t>ih</a:t>
                      </a:r>
                      <a:r>
                        <a:rPr dirty="0"/>
                        <a:t>, se </a:t>
                      </a:r>
                      <a:r>
                        <a:rPr dirty="0" err="1"/>
                        <a:t>še</a:t>
                      </a:r>
                      <a:r>
                        <a:rPr dirty="0"/>
                        <a:t> </a:t>
                      </a:r>
                      <a:r>
                        <a:rPr dirty="0" err="1"/>
                        <a:t>zaostrujejo</a:t>
                      </a:r>
                      <a:r>
                        <a:rPr dirty="0"/>
                        <a:t> </a:t>
                      </a:r>
                      <a:r>
                        <a:rPr dirty="0" err="1"/>
                        <a:t>tudi</a:t>
                      </a:r>
                      <a:r>
                        <a:rPr dirty="0"/>
                        <a:t> </a:t>
                      </a:r>
                      <a:r>
                        <a:rPr dirty="0" err="1"/>
                        <a:t>zaradi</a:t>
                      </a:r>
                      <a:r>
                        <a:rPr dirty="0"/>
                        <a:t> </a:t>
                      </a:r>
                      <a:r>
                        <a:rPr dirty="0" err="1"/>
                        <a:t>pomanjkanja</a:t>
                      </a:r>
                      <a:r>
                        <a:rPr dirty="0"/>
                        <a:t> </a:t>
                      </a:r>
                      <a:r>
                        <a:rPr dirty="0" err="1"/>
                        <a:t>usposobljenih</a:t>
                      </a:r>
                      <a:r>
                        <a:rPr dirty="0"/>
                        <a:t> </a:t>
                      </a:r>
                      <a:r>
                        <a:rPr dirty="0" err="1"/>
                        <a:t>delavcev</a:t>
                      </a:r>
                      <a:r>
                        <a:rPr dirty="0"/>
                        <a:t> in </a:t>
                      </a:r>
                      <a:r>
                        <a:rPr dirty="0" err="1"/>
                        <a:t>novih</a:t>
                      </a:r>
                      <a:r>
                        <a:rPr dirty="0"/>
                        <a:t> </a:t>
                      </a:r>
                      <a:r>
                        <a:rPr lang="sl-SI" dirty="0"/>
                        <a:t>kadrov</a:t>
                      </a:r>
                      <a:r>
                        <a:rPr dirty="0"/>
                        <a:t>. To je </a:t>
                      </a:r>
                      <a:r>
                        <a:rPr dirty="0" err="1"/>
                        <a:t>še</a:t>
                      </a:r>
                      <a:r>
                        <a:rPr dirty="0"/>
                        <a:t> </a:t>
                      </a:r>
                      <a:r>
                        <a:rPr dirty="0" err="1"/>
                        <a:t>toliko</a:t>
                      </a:r>
                      <a:r>
                        <a:rPr dirty="0"/>
                        <a:t> </a:t>
                      </a:r>
                      <a:r>
                        <a:rPr dirty="0" err="1"/>
                        <a:t>bolj</a:t>
                      </a:r>
                      <a:r>
                        <a:rPr dirty="0"/>
                        <a:t> </a:t>
                      </a:r>
                      <a:r>
                        <a:rPr dirty="0" err="1"/>
                        <a:t>pereče</a:t>
                      </a:r>
                      <a:r>
                        <a:rPr dirty="0"/>
                        <a:t>, </a:t>
                      </a:r>
                      <a:r>
                        <a:rPr dirty="0" err="1"/>
                        <a:t>saj</a:t>
                      </a:r>
                      <a:r>
                        <a:rPr dirty="0"/>
                        <a:t> so ta </a:t>
                      </a:r>
                      <a:r>
                        <a:rPr dirty="0" err="1"/>
                        <a:t>podjetja</a:t>
                      </a:r>
                      <a:r>
                        <a:rPr dirty="0"/>
                        <a:t> </a:t>
                      </a:r>
                      <a:r>
                        <a:rPr lang="sl-SI" dirty="0"/>
                        <a:t>pogosto </a:t>
                      </a:r>
                      <a:r>
                        <a:rPr dirty="0" err="1"/>
                        <a:t>ustanovljena</a:t>
                      </a:r>
                      <a:r>
                        <a:rPr dirty="0"/>
                        <a:t> </a:t>
                      </a:r>
                      <a:r>
                        <a:rPr dirty="0" err="1"/>
                        <a:t>na</a:t>
                      </a:r>
                      <a:r>
                        <a:rPr dirty="0"/>
                        <a:t> </a:t>
                      </a:r>
                      <a:r>
                        <a:rPr dirty="0" err="1"/>
                        <a:t>podeželskih</a:t>
                      </a:r>
                      <a:r>
                        <a:rPr dirty="0"/>
                        <a:t> </a:t>
                      </a:r>
                      <a:r>
                        <a:rPr dirty="0" err="1"/>
                        <a:t>območjih</a:t>
                      </a:r>
                      <a:r>
                        <a:rPr dirty="0"/>
                        <a:t>. </a:t>
                      </a:r>
                      <a:r>
                        <a:rPr dirty="0" err="1"/>
                        <a:t>Zato</a:t>
                      </a:r>
                      <a:r>
                        <a:rPr dirty="0"/>
                        <a:t> </a:t>
                      </a:r>
                      <a:r>
                        <a:rPr lang="sl-SI" dirty="0"/>
                        <a:t>je </a:t>
                      </a:r>
                      <a:r>
                        <a:rPr dirty="0" err="1"/>
                        <a:t>neizogibno</a:t>
                      </a:r>
                      <a:r>
                        <a:rPr dirty="0"/>
                        <a:t> </a:t>
                      </a:r>
                      <a:r>
                        <a:rPr dirty="0" err="1"/>
                        <a:t>prikazati</a:t>
                      </a:r>
                      <a:r>
                        <a:rPr dirty="0"/>
                        <a:t> </a:t>
                      </a:r>
                      <a:r>
                        <a:rPr dirty="0" err="1"/>
                        <a:t>privlačnost</a:t>
                      </a:r>
                      <a:r>
                        <a:rPr dirty="0"/>
                        <a:t> </a:t>
                      </a:r>
                      <a:r>
                        <a:rPr dirty="0" err="1"/>
                        <a:t>družinskih</a:t>
                      </a:r>
                      <a:r>
                        <a:rPr dirty="0"/>
                        <a:t> </a:t>
                      </a:r>
                      <a:r>
                        <a:rPr dirty="0" err="1"/>
                        <a:t>podjetij</a:t>
                      </a:r>
                      <a:r>
                        <a:rPr dirty="0"/>
                        <a:t> </a:t>
                      </a:r>
                      <a:r>
                        <a:rPr dirty="0" err="1"/>
                        <a:t>kot</a:t>
                      </a:r>
                      <a:r>
                        <a:rPr dirty="0"/>
                        <a:t> </a:t>
                      </a:r>
                      <a:r>
                        <a:rPr dirty="0" err="1"/>
                        <a:t>delodajalcev</a:t>
                      </a:r>
                      <a:r>
                        <a:rPr dirty="0"/>
                        <a:t>, </a:t>
                      </a:r>
                      <a:r>
                        <a:rPr dirty="0" err="1"/>
                        <a:t>hkrati</a:t>
                      </a:r>
                      <a:r>
                        <a:rPr dirty="0"/>
                        <a:t> pa </a:t>
                      </a:r>
                      <a:r>
                        <a:rPr dirty="0" err="1"/>
                        <a:t>oblikovati</a:t>
                      </a:r>
                      <a:r>
                        <a:rPr dirty="0"/>
                        <a:t> </a:t>
                      </a:r>
                      <a:r>
                        <a:rPr dirty="0" err="1"/>
                        <a:t>politične</a:t>
                      </a:r>
                      <a:r>
                        <a:rPr dirty="0"/>
                        <a:t> ukrepe za </a:t>
                      </a:r>
                      <a:r>
                        <a:rPr dirty="0" err="1"/>
                        <a:t>izboljšanje</a:t>
                      </a:r>
                      <a:r>
                        <a:rPr dirty="0"/>
                        <a:t> </a:t>
                      </a:r>
                      <a:r>
                        <a:rPr dirty="0" err="1"/>
                        <a:t>infrastrukture</a:t>
                      </a:r>
                      <a:r>
                        <a:rPr dirty="0"/>
                        <a:t> v </a:t>
                      </a:r>
                      <a:r>
                        <a:rPr dirty="0" err="1"/>
                        <a:t>podeželskih</a:t>
                      </a:r>
                      <a:r>
                        <a:rPr dirty="0"/>
                        <a:t> </a:t>
                      </a:r>
                      <a:r>
                        <a:rPr dirty="0" err="1"/>
                        <a:t>regijah</a:t>
                      </a:r>
                      <a:r>
                        <a:rPr dirty="0"/>
                        <a:t> in </a:t>
                      </a:r>
                      <a:r>
                        <a:rPr dirty="0" err="1"/>
                        <a:t>zagotavljanje</a:t>
                      </a:r>
                      <a:r>
                        <a:rPr dirty="0"/>
                        <a:t> </a:t>
                      </a:r>
                      <a:r>
                        <a:rPr dirty="0" err="1"/>
                        <a:t>spodbud</a:t>
                      </a:r>
                      <a:r>
                        <a:rPr dirty="0"/>
                        <a:t> za </a:t>
                      </a:r>
                      <a:r>
                        <a:rPr dirty="0" err="1"/>
                        <a:t>družinska</a:t>
                      </a:r>
                      <a:r>
                        <a:rPr dirty="0"/>
                        <a:t> </a:t>
                      </a:r>
                      <a:r>
                        <a:rPr dirty="0" err="1"/>
                        <a:t>podjetja</a:t>
                      </a:r>
                      <a:r>
                        <a:rPr dirty="0"/>
                        <a:t>.</a:t>
                      </a:r>
                      <a:endParaRPr sz="205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tc>
                <a:tc>
                  <a:txBody>
                    <a:bodyPr/>
                    <a:lstStyle/>
                    <a:p>
                      <a:pPr algn="just">
                        <a:lnSpc>
                          <a:spcPct val="107000"/>
                        </a:lnSpc>
                        <a:spcAft>
                          <a:spcPts val="0"/>
                        </a:spcAft>
                        <a:defRPr sz="2050">
                          <a:solidFill>
                            <a:schemeClr val="dk1"/>
                          </a:solidFill>
                          <a:effectLst/>
                          <a:latin typeface="Calibri" panose="020F0502020204030204" pitchFamily="34" charset="0"/>
                          <a:ea typeface="Calibri" panose="020F0502020204030204" pitchFamily="34" charset="0"/>
                        </a:defRPr>
                      </a:pPr>
                      <a:r>
                        <a:rPr dirty="0" err="1"/>
                        <a:t>Poseben</a:t>
                      </a:r>
                      <a:r>
                        <a:rPr dirty="0"/>
                        <a:t> </a:t>
                      </a:r>
                      <a:r>
                        <a:rPr dirty="0" err="1"/>
                        <a:t>poudarek</a:t>
                      </a:r>
                      <a:r>
                        <a:rPr dirty="0"/>
                        <a:t> </a:t>
                      </a:r>
                      <a:r>
                        <a:rPr dirty="0" err="1"/>
                        <a:t>na</a:t>
                      </a:r>
                      <a:r>
                        <a:rPr dirty="0"/>
                        <a:t> </a:t>
                      </a:r>
                      <a:r>
                        <a:rPr lang="sl-SI" dirty="0"/>
                        <a:t>kadrih ženskega spola</a:t>
                      </a:r>
                      <a:r>
                        <a:rPr dirty="0"/>
                        <a:t> in </a:t>
                      </a:r>
                      <a:r>
                        <a:rPr dirty="0" err="1"/>
                        <a:t>drugih</a:t>
                      </a:r>
                      <a:r>
                        <a:rPr dirty="0"/>
                        <a:t> </a:t>
                      </a:r>
                      <a:r>
                        <a:rPr dirty="0" err="1"/>
                        <a:t>doslej</a:t>
                      </a:r>
                      <a:r>
                        <a:rPr dirty="0"/>
                        <a:t> </a:t>
                      </a:r>
                      <a:r>
                        <a:rPr dirty="0" err="1"/>
                        <a:t>spregledanih</a:t>
                      </a:r>
                      <a:r>
                        <a:rPr dirty="0"/>
                        <a:t> </a:t>
                      </a:r>
                      <a:r>
                        <a:rPr dirty="0" err="1"/>
                        <a:t>skupinah</a:t>
                      </a:r>
                      <a:r>
                        <a:rPr dirty="0"/>
                        <a:t> </a:t>
                      </a:r>
                      <a:r>
                        <a:rPr dirty="0" err="1"/>
                        <a:t>lahko</a:t>
                      </a:r>
                      <a:r>
                        <a:rPr dirty="0"/>
                        <a:t> </a:t>
                      </a:r>
                      <a:r>
                        <a:rPr dirty="0" err="1"/>
                        <a:t>razširi</a:t>
                      </a:r>
                      <a:r>
                        <a:rPr dirty="0"/>
                        <a:t> </a:t>
                      </a:r>
                      <a:r>
                        <a:rPr dirty="0" err="1"/>
                        <a:t>obzorje</a:t>
                      </a:r>
                      <a:r>
                        <a:rPr dirty="0"/>
                        <a:t> in </a:t>
                      </a:r>
                      <a:r>
                        <a:rPr dirty="0" err="1"/>
                        <a:t>olajša</a:t>
                      </a:r>
                      <a:r>
                        <a:rPr dirty="0"/>
                        <a:t> </a:t>
                      </a:r>
                      <a:r>
                        <a:rPr dirty="0" err="1"/>
                        <a:t>iskanje</a:t>
                      </a:r>
                      <a:r>
                        <a:rPr dirty="0"/>
                        <a:t> </a:t>
                      </a:r>
                      <a:r>
                        <a:rPr dirty="0" err="1"/>
                        <a:t>najprimernejšega</a:t>
                      </a:r>
                      <a:r>
                        <a:rPr dirty="0"/>
                        <a:t> </a:t>
                      </a:r>
                      <a:r>
                        <a:rPr dirty="0" err="1"/>
                        <a:t>kandidata</a:t>
                      </a:r>
                      <a:r>
                        <a:rPr dirty="0"/>
                        <a:t> glede </a:t>
                      </a:r>
                      <a:r>
                        <a:rPr dirty="0" err="1"/>
                        <a:t>na</a:t>
                      </a:r>
                      <a:r>
                        <a:rPr dirty="0"/>
                        <a:t> </a:t>
                      </a:r>
                      <a:r>
                        <a:rPr dirty="0" err="1"/>
                        <a:t>strateško</a:t>
                      </a:r>
                      <a:r>
                        <a:rPr dirty="0"/>
                        <a:t> </a:t>
                      </a:r>
                      <a:r>
                        <a:rPr dirty="0" err="1"/>
                        <a:t>načrtovanje</a:t>
                      </a:r>
                      <a:r>
                        <a:rPr dirty="0"/>
                        <a:t>, </a:t>
                      </a:r>
                      <a:r>
                        <a:rPr dirty="0" err="1"/>
                        <a:t>usmerjeno</a:t>
                      </a:r>
                      <a:r>
                        <a:rPr dirty="0"/>
                        <a:t> v </a:t>
                      </a:r>
                      <a:r>
                        <a:rPr dirty="0" err="1"/>
                        <a:t>dolgoročno</a:t>
                      </a:r>
                      <a:r>
                        <a:rPr dirty="0"/>
                        <a:t> </a:t>
                      </a:r>
                      <a:r>
                        <a:rPr dirty="0" err="1"/>
                        <a:t>obdobje</a:t>
                      </a:r>
                      <a:r>
                        <a:rPr dirty="0"/>
                        <a:t>.</a:t>
                      </a:r>
                      <a:endParaRPr sz="205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solidFill>
                      <a:srgbClr val="CFD5EA"/>
                    </a:solidFill>
                  </a:tcPr>
                </a:tc>
                <a:tc>
                  <a:txBody>
                    <a:bodyPr/>
                    <a:lstStyle/>
                    <a:p>
                      <a:pPr algn="just">
                        <a:lnSpc>
                          <a:spcPct val="107000"/>
                        </a:lnSpc>
                        <a:spcAft>
                          <a:spcPts val="0"/>
                        </a:spcAft>
                        <a:defRPr sz="2050">
                          <a:solidFill>
                            <a:schemeClr val="dk1"/>
                          </a:solidFill>
                          <a:effectLst/>
                          <a:latin typeface="Calibri" panose="020F0502020204030204" pitchFamily="34" charset="0"/>
                          <a:ea typeface="Calibri" panose="020F0502020204030204" pitchFamily="34" charset="0"/>
                        </a:defRPr>
                      </a:pPr>
                      <a:r>
                        <a:t>Kljub temu, da imajo zelo pomembno vlogo za nemško gospodarstvo in predstavljajo skoraj 90 % vseh podjetij v zasebnem sektorju, družinska podjetja nimajo koristi od nobenega posebnega podpornega sistema ali ponudbe usposabljanja, prilagojene „ad hoc“ njihovim operativnim razmeram in potrebam. </a:t>
                      </a:r>
                    </a:p>
                  </a:txBody>
                  <a:tcPr marL="68580" marR="68580" marT="0" marB="0" anchor="ctr"/>
                </a:tc>
                <a:tc>
                  <a:txBody>
                    <a:bodyPr/>
                    <a:lstStyle/>
                    <a:p>
                      <a:pPr algn="just">
                        <a:lnSpc>
                          <a:spcPct val="107000"/>
                        </a:lnSpc>
                        <a:spcAft>
                          <a:spcPts val="0"/>
                        </a:spcAft>
                        <a:defRPr sz="2050">
                          <a:solidFill>
                            <a:schemeClr val="dk1"/>
                          </a:solidFill>
                          <a:effectLst/>
                          <a:latin typeface="Calibri" panose="020F0502020204030204" pitchFamily="34" charset="0"/>
                          <a:ea typeface="Calibri" panose="020F0502020204030204" pitchFamily="34" charset="0"/>
                        </a:defRPr>
                      </a:pPr>
                      <a:r>
                        <a:rPr dirty="0" err="1"/>
                        <a:t>Nemška</a:t>
                      </a:r>
                      <a:r>
                        <a:rPr dirty="0"/>
                        <a:t> </a:t>
                      </a:r>
                      <a:r>
                        <a:rPr dirty="0" err="1"/>
                        <a:t>družinska</a:t>
                      </a:r>
                      <a:r>
                        <a:rPr dirty="0"/>
                        <a:t> </a:t>
                      </a:r>
                      <a:r>
                        <a:rPr dirty="0" err="1"/>
                        <a:t>podjetja</a:t>
                      </a:r>
                      <a:r>
                        <a:rPr dirty="0"/>
                        <a:t> so </a:t>
                      </a:r>
                      <a:r>
                        <a:rPr dirty="0" err="1"/>
                        <a:t>ogrožena</a:t>
                      </a:r>
                      <a:r>
                        <a:rPr dirty="0"/>
                        <a:t> </a:t>
                      </a:r>
                      <a:r>
                        <a:rPr dirty="0" err="1"/>
                        <a:t>zaradi</a:t>
                      </a:r>
                      <a:r>
                        <a:rPr dirty="0"/>
                        <a:t> </a:t>
                      </a:r>
                      <a:r>
                        <a:rPr dirty="0" err="1"/>
                        <a:t>hudega</a:t>
                      </a:r>
                      <a:r>
                        <a:rPr dirty="0"/>
                        <a:t> </a:t>
                      </a:r>
                      <a:r>
                        <a:rPr dirty="0" err="1"/>
                        <a:t>zaostanka</a:t>
                      </a:r>
                      <a:r>
                        <a:rPr dirty="0"/>
                        <a:t> v </a:t>
                      </a:r>
                      <a:r>
                        <a:rPr dirty="0" err="1"/>
                        <a:t>digitalnih</a:t>
                      </a:r>
                      <a:r>
                        <a:rPr dirty="0"/>
                        <a:t> </a:t>
                      </a:r>
                      <a:r>
                        <a:rPr dirty="0" err="1"/>
                        <a:t>znanjih</a:t>
                      </a:r>
                      <a:r>
                        <a:rPr dirty="0"/>
                        <a:t> in </a:t>
                      </a:r>
                      <a:r>
                        <a:rPr dirty="0" err="1"/>
                        <a:t>spretnostih</a:t>
                      </a:r>
                      <a:r>
                        <a:rPr dirty="0"/>
                        <a:t>, </a:t>
                      </a:r>
                      <a:r>
                        <a:rPr dirty="0" err="1"/>
                        <a:t>kar</a:t>
                      </a:r>
                      <a:r>
                        <a:rPr dirty="0"/>
                        <a:t> </a:t>
                      </a:r>
                      <a:r>
                        <a:rPr dirty="0" err="1"/>
                        <a:t>jim</a:t>
                      </a:r>
                      <a:r>
                        <a:rPr dirty="0"/>
                        <a:t> </a:t>
                      </a:r>
                      <a:r>
                        <a:rPr dirty="0" err="1"/>
                        <a:t>preprečuje</a:t>
                      </a:r>
                      <a:r>
                        <a:rPr dirty="0"/>
                        <a:t> </a:t>
                      </a:r>
                      <a:r>
                        <a:rPr dirty="0" err="1"/>
                        <a:t>prehod</a:t>
                      </a:r>
                      <a:r>
                        <a:rPr dirty="0"/>
                        <a:t> v </a:t>
                      </a:r>
                      <a:r>
                        <a:rPr dirty="0" err="1"/>
                        <a:t>digitalno</a:t>
                      </a:r>
                      <a:r>
                        <a:rPr dirty="0"/>
                        <a:t> </a:t>
                      </a:r>
                      <a:r>
                        <a:rPr dirty="0" err="1"/>
                        <a:t>dobo</a:t>
                      </a:r>
                      <a:r>
                        <a:rPr dirty="0"/>
                        <a:t>. </a:t>
                      </a:r>
                      <a:r>
                        <a:rPr dirty="0" err="1"/>
                        <a:t>Izziv</a:t>
                      </a:r>
                      <a:r>
                        <a:rPr dirty="0"/>
                        <a:t> </a:t>
                      </a:r>
                      <a:r>
                        <a:rPr dirty="0" err="1"/>
                        <a:t>digitalizacije</a:t>
                      </a:r>
                      <a:r>
                        <a:rPr dirty="0"/>
                        <a:t> je </a:t>
                      </a:r>
                      <a:r>
                        <a:rPr dirty="0" err="1"/>
                        <a:t>pogosto</a:t>
                      </a:r>
                      <a:r>
                        <a:rPr dirty="0"/>
                        <a:t> </a:t>
                      </a:r>
                      <a:r>
                        <a:rPr lang="sl-SI" dirty="0"/>
                        <a:t>na plečih</a:t>
                      </a:r>
                      <a:r>
                        <a:rPr dirty="0"/>
                        <a:t> </a:t>
                      </a:r>
                      <a:r>
                        <a:rPr dirty="0" err="1"/>
                        <a:t>mlajš</a:t>
                      </a:r>
                      <a:r>
                        <a:rPr lang="sl-SI" dirty="0"/>
                        <a:t>e </a:t>
                      </a:r>
                      <a:r>
                        <a:rPr dirty="0" err="1"/>
                        <a:t>generacij</a:t>
                      </a:r>
                      <a:r>
                        <a:rPr lang="sl-SI" dirty="0"/>
                        <a:t>e</a:t>
                      </a:r>
                      <a:r>
                        <a:rPr dirty="0"/>
                        <a:t>,</a:t>
                      </a:r>
                      <a:r>
                        <a:rPr lang="sl-SI" dirty="0"/>
                        <a:t>ki pa</a:t>
                      </a:r>
                      <a:r>
                        <a:rPr dirty="0"/>
                        <a:t> po </a:t>
                      </a:r>
                      <a:r>
                        <a:rPr dirty="0" err="1"/>
                        <a:t>drugi</a:t>
                      </a:r>
                      <a:r>
                        <a:rPr dirty="0"/>
                        <a:t> </a:t>
                      </a:r>
                      <a:r>
                        <a:rPr dirty="0" err="1"/>
                        <a:t>strani</a:t>
                      </a:r>
                      <a:r>
                        <a:rPr dirty="0"/>
                        <a:t> pa </a:t>
                      </a:r>
                      <a:r>
                        <a:rPr dirty="0" err="1"/>
                        <a:t>obžaluje</a:t>
                      </a:r>
                      <a:r>
                        <a:rPr dirty="0"/>
                        <a:t> </a:t>
                      </a:r>
                      <a:r>
                        <a:rPr dirty="0" err="1"/>
                        <a:t>splošno</a:t>
                      </a:r>
                      <a:r>
                        <a:rPr dirty="0"/>
                        <a:t> </a:t>
                      </a:r>
                      <a:r>
                        <a:rPr dirty="0" err="1"/>
                        <a:t>pomanjkanje</a:t>
                      </a:r>
                      <a:r>
                        <a:rPr dirty="0"/>
                        <a:t> </a:t>
                      </a:r>
                      <a:r>
                        <a:rPr dirty="0" err="1"/>
                        <a:t>usklajenega</a:t>
                      </a:r>
                      <a:r>
                        <a:rPr dirty="0"/>
                        <a:t> in </a:t>
                      </a:r>
                      <a:r>
                        <a:rPr dirty="0" err="1"/>
                        <a:t>doslednega</a:t>
                      </a:r>
                      <a:r>
                        <a:rPr dirty="0"/>
                        <a:t> </a:t>
                      </a:r>
                      <a:r>
                        <a:rPr dirty="0" err="1"/>
                        <a:t>sistema</a:t>
                      </a:r>
                      <a:r>
                        <a:rPr dirty="0"/>
                        <a:t> </a:t>
                      </a:r>
                      <a:r>
                        <a:rPr dirty="0" err="1"/>
                        <a:t>podpore</a:t>
                      </a:r>
                      <a:r>
                        <a:rPr dirty="0"/>
                        <a:t> (</a:t>
                      </a:r>
                      <a:r>
                        <a:rPr dirty="0" err="1"/>
                        <a:t>tj</a:t>
                      </a:r>
                      <a:r>
                        <a:rPr dirty="0"/>
                        <a:t>. </a:t>
                      </a:r>
                      <a:r>
                        <a:rPr dirty="0" err="1"/>
                        <a:t>odobritev</a:t>
                      </a:r>
                      <a:r>
                        <a:rPr dirty="0"/>
                        <a:t> in </a:t>
                      </a:r>
                      <a:r>
                        <a:rPr dirty="0" err="1"/>
                        <a:t>soglasje</a:t>
                      </a:r>
                      <a:r>
                        <a:rPr dirty="0"/>
                        <a:t> glede </a:t>
                      </a:r>
                      <a:r>
                        <a:rPr dirty="0" err="1"/>
                        <a:t>lastništva</a:t>
                      </a:r>
                      <a:r>
                        <a:rPr dirty="0"/>
                        <a:t>).</a:t>
                      </a:r>
                    </a:p>
                  </a:txBody>
                  <a:tcPr marL="68580" marR="68580" marT="0" marB="0" anchor="ctr"/>
                </a:tc>
                <a:extLst>
                  <a:ext uri="{0D108BD9-81ED-4DB2-BD59-A6C34878D82A}">
                    <a16:rowId xmlns:a16="http://schemas.microsoft.com/office/drawing/2014/main" val="2979126954"/>
                  </a:ext>
                </a:extLst>
              </a:tr>
              <a:tr h="4137259">
                <a:tc>
                  <a:txBody>
                    <a:bodyPr/>
                    <a:lstStyle/>
                    <a:p>
                      <a:pPr algn="ctr">
                        <a:lnSpc>
                          <a:spcPct val="107000"/>
                        </a:lnSpc>
                        <a:spcAft>
                          <a:spcPts val="0"/>
                        </a:spcAft>
                      </a:pPr>
                      <a:endParaRPr sz="1100">
                        <a:effectLst/>
                        <a:latin typeface="Calibri" panose="020F0502020204030204" pitchFamily="34" charset="0"/>
                        <a:ea typeface="Calibri" panose="020F0502020204030204" pitchFamily="34"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defRPr sz="2050">
                          <a:solidFill>
                            <a:schemeClr val="dk1"/>
                          </a:solidFill>
                          <a:effectLst/>
                          <a:latin typeface="Calibri" panose="020F0502020204030204" pitchFamily="34" charset="0"/>
                          <a:ea typeface="Calibri" panose="020F0502020204030204" pitchFamily="34" charset="0"/>
                        </a:defRPr>
                      </a:pPr>
                      <a:r>
                        <a:rPr lang="sl-SI" dirty="0"/>
                        <a:t>Izbira</a:t>
                      </a:r>
                      <a:r>
                        <a:rPr dirty="0"/>
                        <a:t> </a:t>
                      </a:r>
                      <a:r>
                        <a:rPr dirty="0" err="1"/>
                        <a:t>ustreznega</a:t>
                      </a:r>
                      <a:r>
                        <a:rPr dirty="0"/>
                        <a:t> </a:t>
                      </a:r>
                      <a:r>
                        <a:rPr dirty="0" err="1"/>
                        <a:t>svetovanja</a:t>
                      </a:r>
                      <a:r>
                        <a:rPr dirty="0"/>
                        <a:t> in </a:t>
                      </a:r>
                      <a:r>
                        <a:rPr dirty="0" err="1"/>
                        <a:t>usposabljanj</a:t>
                      </a:r>
                      <a:r>
                        <a:rPr lang="sl-SI" dirty="0"/>
                        <a:t> na temo glede </a:t>
                      </a:r>
                      <a:r>
                        <a:rPr dirty="0" err="1"/>
                        <a:t>priprav</a:t>
                      </a:r>
                      <a:r>
                        <a:rPr lang="sl-SI" dirty="0"/>
                        <a:t>e</a:t>
                      </a:r>
                      <a:r>
                        <a:rPr dirty="0"/>
                        <a:t> </a:t>
                      </a:r>
                      <a:r>
                        <a:rPr dirty="0" err="1"/>
                        <a:t>generacijskega</a:t>
                      </a:r>
                      <a:r>
                        <a:rPr dirty="0"/>
                        <a:t> </a:t>
                      </a:r>
                      <a:r>
                        <a:rPr dirty="0" err="1"/>
                        <a:t>prehoda</a:t>
                      </a:r>
                      <a:r>
                        <a:rPr dirty="0"/>
                        <a:t>, je </a:t>
                      </a:r>
                      <a:r>
                        <a:rPr dirty="0" err="1"/>
                        <a:t>lahko</a:t>
                      </a:r>
                      <a:r>
                        <a:rPr dirty="0"/>
                        <a:t> </a:t>
                      </a:r>
                      <a:r>
                        <a:rPr dirty="0" err="1"/>
                        <a:t>koristna</a:t>
                      </a:r>
                      <a:r>
                        <a:rPr dirty="0"/>
                        <a:t> za </a:t>
                      </a:r>
                      <a:r>
                        <a:rPr dirty="0" err="1"/>
                        <a:t>strokovno</a:t>
                      </a:r>
                      <a:r>
                        <a:rPr dirty="0"/>
                        <a:t> in </a:t>
                      </a:r>
                      <a:r>
                        <a:rPr dirty="0" err="1"/>
                        <a:t>motivacijsko</a:t>
                      </a:r>
                      <a:r>
                        <a:rPr dirty="0"/>
                        <a:t> </a:t>
                      </a:r>
                      <a:r>
                        <a:rPr dirty="0" err="1"/>
                        <a:t>pripravo</a:t>
                      </a:r>
                      <a:r>
                        <a:rPr dirty="0"/>
                        <a:t> </a:t>
                      </a:r>
                      <a:r>
                        <a:rPr dirty="0" err="1"/>
                        <a:t>tako</a:t>
                      </a:r>
                      <a:r>
                        <a:rPr dirty="0"/>
                        <a:t> </a:t>
                      </a:r>
                      <a:r>
                        <a:rPr lang="sl-SI" dirty="0"/>
                        <a:t>generacije v odhodu,</a:t>
                      </a:r>
                      <a:r>
                        <a:rPr dirty="0"/>
                        <a:t> </a:t>
                      </a:r>
                      <a:r>
                        <a:rPr dirty="0" err="1"/>
                        <a:t>kot</a:t>
                      </a:r>
                      <a:r>
                        <a:rPr dirty="0"/>
                        <a:t> </a:t>
                      </a:r>
                      <a:r>
                        <a:rPr dirty="0" err="1"/>
                        <a:t>tistih</a:t>
                      </a:r>
                      <a:r>
                        <a:rPr dirty="0"/>
                        <a:t>, </a:t>
                      </a:r>
                      <a:r>
                        <a:rPr dirty="0" err="1"/>
                        <a:t>ki</a:t>
                      </a:r>
                      <a:r>
                        <a:rPr dirty="0"/>
                        <a:t> </a:t>
                      </a:r>
                      <a:r>
                        <a:rPr dirty="0" err="1"/>
                        <a:t>bodo</a:t>
                      </a:r>
                      <a:r>
                        <a:rPr dirty="0"/>
                        <a:t> </a:t>
                      </a:r>
                      <a:r>
                        <a:rPr dirty="0" err="1"/>
                        <a:t>prevzeli</a:t>
                      </a:r>
                      <a:r>
                        <a:rPr dirty="0"/>
                        <a:t> </a:t>
                      </a:r>
                      <a:r>
                        <a:rPr dirty="0" err="1"/>
                        <a:t>vodstvo</a:t>
                      </a:r>
                      <a:r>
                        <a:rPr dirty="0"/>
                        <a:t>.</a:t>
                      </a:r>
                    </a:p>
                  </a:txBody>
                  <a:tcPr marL="68580" marR="68580" marT="0" marB="0" anchor="ctr">
                    <a:solidFill>
                      <a:srgbClr val="E9EBF5"/>
                    </a:solidFill>
                  </a:tcPr>
                </a:tc>
                <a:tc>
                  <a:txBody>
                    <a:bodyPr/>
                    <a:lstStyle/>
                    <a:p>
                      <a:pPr algn="just">
                        <a:lnSpc>
                          <a:spcPct val="107000"/>
                        </a:lnSpc>
                        <a:spcAft>
                          <a:spcPts val="0"/>
                        </a:spcAft>
                        <a:defRPr sz="2050">
                          <a:solidFill>
                            <a:schemeClr val="dk1"/>
                          </a:solidFill>
                          <a:effectLst/>
                          <a:latin typeface="Calibri" panose="020F0502020204030204" pitchFamily="34" charset="0"/>
                          <a:ea typeface="Calibri" panose="020F0502020204030204" pitchFamily="34" charset="0"/>
                        </a:defRPr>
                      </a:pPr>
                      <a:r>
                        <a:t>Težava se je pojavila na evropski ravni, glej prejšnje strani</a:t>
                      </a:r>
                      <a:endParaRPr sz="2050" kern="120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solidFill>
                      <a:srgbClr val="E9EBF5"/>
                    </a:solidFill>
                  </a:tcPr>
                </a:tc>
                <a:tc>
                  <a:txBody>
                    <a:bodyPr/>
                    <a:lstStyle/>
                    <a:p>
                      <a:pPr>
                        <a:defRPr sz="2050">
                          <a:solidFill>
                            <a:schemeClr val="dk1"/>
                          </a:solidFill>
                          <a:effectLst/>
                          <a:latin typeface="Calibri" panose="020F0502020204030204" pitchFamily="34" charset="0"/>
                        </a:defRPr>
                      </a:pPr>
                      <a:r>
                        <a:t>Težava se je pojavila na evropski ravni, glej prejšnje strani</a:t>
                      </a:r>
                      <a:endParaRPr sz="2050" kern="1200">
                        <a:solidFill>
                          <a:schemeClr val="dk1"/>
                        </a:solidFill>
                        <a:effectLst/>
                        <a:latin typeface="Calibri" panose="020F0502020204030204" pitchFamily="34" charset="0"/>
                        <a:cs typeface="+mn-cs"/>
                      </a:endParaRPr>
                    </a:p>
                  </a:txBody>
                  <a:tcPr marL="68580" marR="68580" marT="0" marB="0" anchor="ctr">
                    <a:solidFill>
                      <a:srgbClr val="E9EBF5"/>
                    </a:solidFill>
                  </a:tcPr>
                </a:tc>
                <a:tc>
                  <a:txBody>
                    <a:bodyPr/>
                    <a:lstStyle/>
                    <a:p>
                      <a:pPr algn="just">
                        <a:lnSpc>
                          <a:spcPct val="107000"/>
                        </a:lnSpc>
                        <a:spcAft>
                          <a:spcPts val="0"/>
                        </a:spcAft>
                        <a:defRPr sz="2050">
                          <a:solidFill>
                            <a:schemeClr val="dk1"/>
                          </a:solidFill>
                          <a:effectLst/>
                          <a:latin typeface="Calibri" panose="020F0502020204030204" pitchFamily="34" charset="0"/>
                          <a:ea typeface="Calibri" panose="020F0502020204030204" pitchFamily="34" charset="0"/>
                        </a:defRPr>
                      </a:pPr>
                      <a:r>
                        <a:t>Obstaja posebna potreba po uvedbi tečajev usposabljanja na področju upravljanja podjetij s podrobnimi informacijami in orodji od poklicnega izobraževanja in usposabljanja do sistemov visokošolskega izobraževanja. Cilj je usposobiti mlade, da bi lahko ne le ustvarili novo podjetje, temveč tudi prevzeli obstoječe podjetje in ga morda obnovili v številnih delih, temveč tudi izkoristili svoj portfelj strank, odnose z bankami in dobavitelji, mrežo svetovalcev, usposobljeno osebje, strokovno znanje in izkušnje ter ugled (celovit pristop).</a:t>
                      </a:r>
                    </a:p>
                  </a:txBody>
                  <a:tcPr marL="68580" marR="68580" marT="0" marB="0" anchor="ctr"/>
                </a:tc>
                <a:tc>
                  <a:txBody>
                    <a:bodyPr/>
                    <a:lstStyle/>
                    <a:p>
                      <a:pPr algn="just">
                        <a:lnSpc>
                          <a:spcPct val="107000"/>
                        </a:lnSpc>
                        <a:spcAft>
                          <a:spcPts val="0"/>
                        </a:spcAft>
                        <a:defRPr sz="2050">
                          <a:solidFill>
                            <a:schemeClr val="dk1"/>
                          </a:solidFill>
                          <a:effectLst/>
                          <a:latin typeface="Calibri" panose="020F0502020204030204" pitchFamily="34" charset="0"/>
                          <a:ea typeface="Calibri" panose="020F0502020204030204" pitchFamily="34" charset="0"/>
                        </a:defRPr>
                      </a:pPr>
                      <a:r>
                        <a:rPr dirty="0" err="1"/>
                        <a:t>Proces</a:t>
                      </a:r>
                      <a:r>
                        <a:rPr dirty="0"/>
                        <a:t> </a:t>
                      </a:r>
                      <a:r>
                        <a:rPr dirty="0" err="1"/>
                        <a:t>digitalizacije</a:t>
                      </a:r>
                      <a:r>
                        <a:rPr dirty="0"/>
                        <a:t>, </a:t>
                      </a:r>
                      <a:r>
                        <a:rPr dirty="0" err="1"/>
                        <a:t>ki</a:t>
                      </a:r>
                      <a:r>
                        <a:rPr dirty="0"/>
                        <a:t> </a:t>
                      </a:r>
                      <a:r>
                        <a:rPr dirty="0" err="1"/>
                        <a:t>poteka</a:t>
                      </a:r>
                      <a:r>
                        <a:rPr dirty="0"/>
                        <a:t> v </a:t>
                      </a:r>
                      <a:r>
                        <a:rPr dirty="0" err="1"/>
                        <a:t>večini</a:t>
                      </a:r>
                      <a:r>
                        <a:rPr dirty="0"/>
                        <a:t> </a:t>
                      </a:r>
                      <a:r>
                        <a:rPr dirty="0" err="1"/>
                        <a:t>podjetij</a:t>
                      </a:r>
                      <a:r>
                        <a:rPr dirty="0"/>
                        <a:t>, </a:t>
                      </a:r>
                      <a:r>
                        <a:rPr dirty="0" err="1"/>
                        <a:t>vključno</a:t>
                      </a:r>
                      <a:r>
                        <a:rPr dirty="0"/>
                        <a:t> z </a:t>
                      </a:r>
                      <a:r>
                        <a:rPr dirty="0" err="1"/>
                        <a:t>družinskimi</a:t>
                      </a:r>
                      <a:r>
                        <a:rPr dirty="0"/>
                        <a:t> </a:t>
                      </a:r>
                      <a:r>
                        <a:rPr dirty="0" err="1"/>
                        <a:t>podjetji</a:t>
                      </a:r>
                      <a:r>
                        <a:rPr dirty="0"/>
                        <a:t>, </a:t>
                      </a:r>
                      <a:r>
                        <a:rPr dirty="0" err="1"/>
                        <a:t>lahko</a:t>
                      </a:r>
                      <a:r>
                        <a:rPr dirty="0"/>
                        <a:t> </a:t>
                      </a:r>
                      <a:r>
                        <a:rPr dirty="0" err="1"/>
                        <a:t>prav</a:t>
                      </a:r>
                      <a:r>
                        <a:rPr dirty="0"/>
                        <a:t> </a:t>
                      </a:r>
                      <a:r>
                        <a:rPr dirty="0" err="1"/>
                        <a:t>tako</a:t>
                      </a:r>
                      <a:r>
                        <a:rPr dirty="0"/>
                        <a:t> </a:t>
                      </a:r>
                      <a:r>
                        <a:rPr lang="sl-SI" dirty="0"/>
                        <a:t>odločilno</a:t>
                      </a:r>
                      <a:r>
                        <a:rPr dirty="0"/>
                        <a:t> </a:t>
                      </a:r>
                      <a:r>
                        <a:rPr dirty="0" err="1"/>
                        <a:t>pripomore</a:t>
                      </a:r>
                      <a:r>
                        <a:rPr dirty="0"/>
                        <a:t> </a:t>
                      </a:r>
                      <a:r>
                        <a:rPr lang="sl-SI" dirty="0"/>
                        <a:t>v</a:t>
                      </a:r>
                      <a:r>
                        <a:rPr dirty="0"/>
                        <a:t> </a:t>
                      </a:r>
                      <a:r>
                        <a:rPr dirty="0" err="1"/>
                        <a:t>fazi</a:t>
                      </a:r>
                      <a:r>
                        <a:rPr dirty="0"/>
                        <a:t> </a:t>
                      </a:r>
                      <a:r>
                        <a:rPr dirty="0" err="1"/>
                        <a:t>generacijskega</a:t>
                      </a:r>
                      <a:r>
                        <a:rPr dirty="0"/>
                        <a:t> </a:t>
                      </a:r>
                      <a:r>
                        <a:rPr dirty="0" err="1"/>
                        <a:t>prehoda</a:t>
                      </a:r>
                      <a:r>
                        <a:rPr dirty="0"/>
                        <a:t>.</a:t>
                      </a:r>
                    </a:p>
                  </a:txBody>
                  <a:tcPr marL="68580" marR="68580" marT="0" marB="0" anchor="ctr"/>
                </a:tc>
                <a:extLst>
                  <a:ext uri="{0D108BD9-81ED-4DB2-BD59-A6C34878D82A}">
                    <a16:rowId xmlns:a16="http://schemas.microsoft.com/office/drawing/2014/main" val="542099366"/>
                  </a:ext>
                </a:extLst>
              </a:tr>
              <a:tr h="2538332">
                <a:tc>
                  <a:txBody>
                    <a:bodyPr/>
                    <a:lstStyle/>
                    <a:p>
                      <a:pPr algn="ctr">
                        <a:lnSpc>
                          <a:spcPct val="107000"/>
                        </a:lnSpc>
                        <a:spcAft>
                          <a:spcPts val="0"/>
                        </a:spcAft>
                      </a:pPr>
                      <a:endParaRPr sz="1100">
                        <a:effectLst/>
                        <a:latin typeface="Calibri" panose="020F0502020204030204" pitchFamily="34" charset="0"/>
                        <a:ea typeface="Calibri" panose="020F0502020204030204" pitchFamily="34" charset="0"/>
                      </a:endParaRPr>
                    </a:p>
                  </a:txBody>
                  <a:tcPr marL="68580" marR="68580"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just">
                        <a:lnSpc>
                          <a:spcPct val="107000"/>
                        </a:lnSpc>
                        <a:spcAft>
                          <a:spcPts val="0"/>
                        </a:spcAft>
                        <a:defRPr sz="2050">
                          <a:solidFill>
                            <a:schemeClr val="dk1"/>
                          </a:solidFill>
                          <a:effectLst/>
                          <a:latin typeface="Calibri" panose="020F0502020204030204" pitchFamily="34" charset="0"/>
                          <a:ea typeface="Calibri" panose="020F0502020204030204" pitchFamily="34" charset="0"/>
                        </a:defRPr>
                      </a:pPr>
                      <a:r>
                        <a:t>Največji problem, ki smo ga odkrili med slovenskimi družinskimi podjetji, je proces generacijskega prehoda, v katerem 2/3 podjetij propade. Ključne dejavnike uspeha za zagotovitev nemotenega in učinkovitega generacijskega prehoda predstavljajo: ocenjevanje sposobnosti, zgodnji začetek procesa, zagotavljanje kontinuitete in enake obravnave posameznikov.</a:t>
                      </a:r>
                    </a:p>
                  </a:txBody>
                  <a:tcPr marL="68580" marR="68580" marT="0" marB="0" anchor="ctr"/>
                </a:tc>
                <a:tc>
                  <a:txBody>
                    <a:bodyPr/>
                    <a:lstStyle/>
                    <a:p>
                      <a:pPr algn="just">
                        <a:lnSpc>
                          <a:spcPct val="107000"/>
                        </a:lnSpc>
                        <a:spcAft>
                          <a:spcPts val="0"/>
                        </a:spcAft>
                        <a:defRPr sz="2050">
                          <a:solidFill>
                            <a:schemeClr val="dk1"/>
                          </a:solidFill>
                          <a:effectLst/>
                          <a:latin typeface="Calibri" panose="020F0502020204030204" pitchFamily="34" charset="0"/>
                          <a:ea typeface="Calibri" panose="020F0502020204030204" pitchFamily="34" charset="0"/>
                        </a:defRPr>
                      </a:pPr>
                      <a:r>
                        <a:t>Težava se je pojavila na evropski ravni, glej prejšnje strani</a:t>
                      </a:r>
                      <a:endParaRPr sz="2050" kern="120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solidFill>
                      <a:srgbClr val="CFD5EA"/>
                    </a:solidFill>
                  </a:tcPr>
                </a:tc>
                <a:tc>
                  <a:txBody>
                    <a:bodyPr/>
                    <a:lstStyle/>
                    <a:p>
                      <a:pPr>
                        <a:defRPr sz="2050">
                          <a:solidFill>
                            <a:schemeClr val="dk1"/>
                          </a:solidFill>
                          <a:effectLst/>
                          <a:latin typeface="Calibri" panose="020F0502020204030204" pitchFamily="34" charset="0"/>
                        </a:defRPr>
                      </a:pPr>
                      <a:r>
                        <a:t>Težava se je pojavila na evropski ravni, glej prejšnje strani</a:t>
                      </a:r>
                      <a:endParaRPr sz="2050" kern="1200">
                        <a:solidFill>
                          <a:schemeClr val="dk1"/>
                        </a:solidFill>
                        <a:effectLst/>
                        <a:latin typeface="Calibri" panose="020F0502020204030204" pitchFamily="34" charset="0"/>
                        <a:cs typeface="+mn-cs"/>
                      </a:endParaRPr>
                    </a:p>
                  </a:txBody>
                  <a:tcPr marL="68580" marR="68580" marT="0" marB="0" anchor="ctr">
                    <a:solidFill>
                      <a:srgbClr val="CFD5EA"/>
                    </a:solidFill>
                  </a:tcPr>
                </a:tc>
                <a:tc>
                  <a:txBody>
                    <a:bodyPr/>
                    <a:lstStyle/>
                    <a:p>
                      <a:pPr algn="just">
                        <a:lnSpc>
                          <a:spcPct val="107000"/>
                        </a:lnSpc>
                        <a:spcAft>
                          <a:spcPts val="0"/>
                        </a:spcAft>
                        <a:defRPr sz="2050">
                          <a:solidFill>
                            <a:schemeClr val="dk1"/>
                          </a:solidFill>
                          <a:effectLst/>
                          <a:latin typeface="Calibri" panose="020F0502020204030204" pitchFamily="34" charset="0"/>
                          <a:ea typeface="Calibri" panose="020F0502020204030204" pitchFamily="34" charset="0"/>
                        </a:defRPr>
                      </a:pPr>
                      <a:r>
                        <a:t>Del analizirane literature poudarja dejstvo, da čustva močno vplivajo na procese odločanja, usklajevanje pravil med sistemi in relacijskimi mrežami pa bi moralo biti stalna skrb upravljanja družinskih podjetij.</a:t>
                      </a:r>
                    </a:p>
                  </a:txBody>
                  <a:tcPr marL="68580" marR="68580" marT="0" marB="0" anchor="ctr"/>
                </a:tc>
                <a:tc>
                  <a:txBody>
                    <a:bodyPr/>
                    <a:lstStyle/>
                    <a:p>
                      <a:pPr marL="0" marR="0" indent="0" algn="just" defTabSz="914400" rtl="0" eaLnBrk="1" fontAlgn="auto" latinLnBrk="0" hangingPunct="1">
                        <a:lnSpc>
                          <a:spcPct val="107000"/>
                        </a:lnSpc>
                        <a:spcBef>
                          <a:spcPts val="0"/>
                        </a:spcBef>
                        <a:spcAft>
                          <a:spcPts val="0"/>
                        </a:spcAft>
                        <a:buClrTx/>
                        <a:buSzTx/>
                        <a:buFontTx/>
                        <a:buNone/>
                        <a:tabLst/>
                        <a:defRPr sz="2050">
                          <a:solidFill>
                            <a:schemeClr val="dk1"/>
                          </a:solidFill>
                          <a:effectLst/>
                          <a:latin typeface="Calibri" panose="020F0502020204030204" pitchFamily="34" charset="0"/>
                          <a:ea typeface="Calibri" panose="020F0502020204030204" pitchFamily="34" charset="0"/>
                        </a:defRPr>
                      </a:pPr>
                      <a:r>
                        <a:rPr dirty="0" err="1"/>
                        <a:t>Večina</a:t>
                      </a:r>
                      <a:r>
                        <a:rPr dirty="0"/>
                        <a:t> </a:t>
                      </a:r>
                      <a:r>
                        <a:rPr dirty="0" err="1"/>
                        <a:t>svetovalnih</a:t>
                      </a:r>
                      <a:r>
                        <a:rPr dirty="0"/>
                        <a:t> </a:t>
                      </a:r>
                      <a:r>
                        <a:rPr dirty="0" err="1"/>
                        <a:t>storitev</a:t>
                      </a:r>
                      <a:r>
                        <a:rPr dirty="0"/>
                        <a:t> se </a:t>
                      </a:r>
                      <a:r>
                        <a:rPr dirty="0" err="1"/>
                        <a:t>osredotoča</a:t>
                      </a:r>
                      <a:r>
                        <a:rPr dirty="0"/>
                        <a:t> </a:t>
                      </a:r>
                      <a:r>
                        <a:rPr dirty="0" err="1"/>
                        <a:t>na</a:t>
                      </a:r>
                      <a:r>
                        <a:rPr dirty="0"/>
                        <a:t> </a:t>
                      </a:r>
                      <a:r>
                        <a:rPr lang="sl-SI" dirty="0"/>
                        <a:t>davčno</a:t>
                      </a:r>
                      <a:r>
                        <a:rPr dirty="0"/>
                        <a:t> in </a:t>
                      </a:r>
                      <a:r>
                        <a:rPr dirty="0" err="1"/>
                        <a:t>finančno</a:t>
                      </a:r>
                      <a:r>
                        <a:rPr dirty="0"/>
                        <a:t> </a:t>
                      </a:r>
                      <a:r>
                        <a:rPr lang="sl-SI" dirty="0"/>
                        <a:t>zakonodajo</a:t>
                      </a:r>
                      <a:r>
                        <a:rPr dirty="0"/>
                        <a:t>, </a:t>
                      </a:r>
                      <a:r>
                        <a:rPr dirty="0" err="1"/>
                        <a:t>ki</a:t>
                      </a:r>
                      <a:r>
                        <a:rPr dirty="0"/>
                        <a:t> </a:t>
                      </a:r>
                      <a:r>
                        <a:rPr dirty="0" err="1"/>
                        <a:t>spremlja</a:t>
                      </a:r>
                      <a:r>
                        <a:rPr dirty="0"/>
                        <a:t> </a:t>
                      </a:r>
                      <a:r>
                        <a:rPr dirty="0" err="1"/>
                        <a:t>postopek</a:t>
                      </a:r>
                      <a:r>
                        <a:rPr dirty="0"/>
                        <a:t> </a:t>
                      </a:r>
                      <a:r>
                        <a:rPr lang="sl-SI" dirty="0"/>
                        <a:t>generacijskega prehoda podjetja</a:t>
                      </a:r>
                      <a:r>
                        <a:rPr dirty="0"/>
                        <a:t>, </a:t>
                      </a:r>
                      <a:r>
                        <a:rPr dirty="0" err="1"/>
                        <a:t>vendar</a:t>
                      </a:r>
                      <a:r>
                        <a:rPr dirty="0"/>
                        <a:t> je </a:t>
                      </a:r>
                      <a:r>
                        <a:rPr dirty="0" err="1"/>
                        <a:t>zelo</a:t>
                      </a:r>
                      <a:r>
                        <a:rPr dirty="0"/>
                        <a:t> </a:t>
                      </a:r>
                      <a:r>
                        <a:rPr dirty="0" err="1"/>
                        <a:t>malo</a:t>
                      </a:r>
                      <a:r>
                        <a:rPr dirty="0"/>
                        <a:t> </a:t>
                      </a:r>
                      <a:r>
                        <a:rPr dirty="0" err="1"/>
                        <a:t>omenjenega</a:t>
                      </a:r>
                      <a:r>
                        <a:rPr dirty="0"/>
                        <a:t> o </a:t>
                      </a:r>
                      <a:r>
                        <a:rPr dirty="0" err="1"/>
                        <a:t>organskem</a:t>
                      </a:r>
                      <a:r>
                        <a:rPr dirty="0"/>
                        <a:t> </a:t>
                      </a:r>
                      <a:r>
                        <a:rPr dirty="0" err="1"/>
                        <a:t>vodstvenem</a:t>
                      </a:r>
                      <a:r>
                        <a:rPr dirty="0"/>
                        <a:t> </a:t>
                      </a:r>
                      <a:r>
                        <a:rPr dirty="0" err="1"/>
                        <a:t>okviru</a:t>
                      </a:r>
                      <a:r>
                        <a:rPr dirty="0"/>
                        <a:t> in </a:t>
                      </a:r>
                      <a:r>
                        <a:rPr dirty="0" err="1"/>
                        <a:t>upravljanju</a:t>
                      </a:r>
                      <a:r>
                        <a:rPr dirty="0"/>
                        <a:t> </a:t>
                      </a:r>
                      <a:r>
                        <a:rPr dirty="0" err="1"/>
                        <a:t>sprememb</a:t>
                      </a:r>
                      <a:r>
                        <a:rPr dirty="0"/>
                        <a:t>, </a:t>
                      </a:r>
                      <a:r>
                        <a:rPr dirty="0" err="1"/>
                        <a:t>vključno</a:t>
                      </a:r>
                      <a:r>
                        <a:rPr dirty="0"/>
                        <a:t> z </a:t>
                      </a:r>
                      <a:r>
                        <a:rPr dirty="0" err="1"/>
                        <a:t>digitalno</a:t>
                      </a:r>
                      <a:r>
                        <a:rPr dirty="0"/>
                        <a:t> </a:t>
                      </a:r>
                      <a:r>
                        <a:rPr dirty="0" err="1"/>
                        <a:t>preobrazbo</a:t>
                      </a:r>
                      <a:r>
                        <a:rPr dirty="0"/>
                        <a:t>.</a:t>
                      </a:r>
                    </a:p>
                    <a:p>
                      <a:pPr algn="just">
                        <a:lnSpc>
                          <a:spcPct val="107000"/>
                        </a:lnSpc>
                        <a:spcAft>
                          <a:spcPts val="0"/>
                        </a:spcAft>
                      </a:pPr>
                      <a:endParaRPr sz="205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tc>
                <a:extLst>
                  <a:ext uri="{0D108BD9-81ED-4DB2-BD59-A6C34878D82A}">
                    <a16:rowId xmlns:a16="http://schemas.microsoft.com/office/drawing/2014/main" val="3489546280"/>
                  </a:ext>
                </a:extLst>
              </a:tr>
              <a:tr h="4261637">
                <a:tc>
                  <a:txBody>
                    <a:bodyPr/>
                    <a:lstStyle/>
                    <a:p>
                      <a:pPr algn="ctr">
                        <a:lnSpc>
                          <a:spcPct val="107000"/>
                        </a:lnSpc>
                        <a:spcAft>
                          <a:spcPts val="0"/>
                        </a:spcAft>
                      </a:pPr>
                      <a:endParaRPr sz="1100">
                        <a:effectLst/>
                        <a:latin typeface="Calibri" panose="020F0502020204030204" pitchFamily="34" charset="0"/>
                        <a:ea typeface="Calibri" panose="020F0502020204030204" pitchFamily="34" charset="0"/>
                      </a:endParaRPr>
                    </a:p>
                  </a:txBody>
                  <a:tcPr marL="68580" marR="68580" marT="0" marB="0" anchor="ctr">
                    <a:lnT w="12700" cap="flat" cmpd="sng" algn="ctr">
                      <a:solidFill>
                        <a:schemeClr val="tx1"/>
                      </a:solidFill>
                      <a:prstDash val="solid"/>
                      <a:round/>
                      <a:headEnd type="none" w="med" len="med"/>
                      <a:tailEnd type="none" w="med" len="med"/>
                    </a:lnT>
                    <a:solidFill>
                      <a:schemeClr val="bg1"/>
                    </a:solidFill>
                  </a:tcPr>
                </a:tc>
                <a:tc>
                  <a:txBody>
                    <a:bodyPr/>
                    <a:lstStyle/>
                    <a:p>
                      <a:pPr algn="just">
                        <a:lnSpc>
                          <a:spcPct val="107000"/>
                        </a:lnSpc>
                        <a:spcAft>
                          <a:spcPts val="0"/>
                        </a:spcAft>
                        <a:defRPr sz="2050">
                          <a:solidFill>
                            <a:schemeClr val="dk1"/>
                          </a:solidFill>
                          <a:effectLst/>
                          <a:latin typeface="Calibri" panose="020F0502020204030204" pitchFamily="34" charset="0"/>
                          <a:ea typeface="Calibri" panose="020F0502020204030204" pitchFamily="34" charset="0"/>
                        </a:defRPr>
                      </a:pPr>
                      <a:r>
                        <a:rPr dirty="0"/>
                        <a:t>Le 28 % </a:t>
                      </a:r>
                      <a:r>
                        <a:rPr dirty="0" err="1"/>
                        <a:t>družinskih</a:t>
                      </a:r>
                      <a:r>
                        <a:rPr dirty="0"/>
                        <a:t> </a:t>
                      </a:r>
                      <a:r>
                        <a:rPr dirty="0" err="1"/>
                        <a:t>podjetij</a:t>
                      </a:r>
                      <a:r>
                        <a:rPr dirty="0"/>
                        <a:t> </a:t>
                      </a:r>
                      <a:r>
                        <a:rPr dirty="0" err="1"/>
                        <a:t>ima</a:t>
                      </a:r>
                      <a:r>
                        <a:rPr dirty="0"/>
                        <a:t> </a:t>
                      </a:r>
                      <a:r>
                        <a:rPr lang="sl-SI" dirty="0"/>
                        <a:t>izdelane </a:t>
                      </a:r>
                      <a:r>
                        <a:rPr dirty="0" err="1"/>
                        <a:t>načrte</a:t>
                      </a:r>
                      <a:r>
                        <a:rPr dirty="0"/>
                        <a:t> </a:t>
                      </a:r>
                      <a:r>
                        <a:rPr dirty="0" err="1"/>
                        <a:t>nasledstva</a:t>
                      </a:r>
                      <a:r>
                        <a:rPr dirty="0"/>
                        <a:t>, le 12 % pa </a:t>
                      </a:r>
                      <a:r>
                        <a:rPr dirty="0" err="1"/>
                        <a:t>ima</a:t>
                      </a:r>
                      <a:r>
                        <a:rPr lang="sl-SI" dirty="0"/>
                        <a:t> organizirano</a:t>
                      </a:r>
                      <a:r>
                        <a:rPr dirty="0"/>
                        <a:t> </a:t>
                      </a:r>
                      <a:r>
                        <a:rPr dirty="0" err="1"/>
                        <a:t>avtonomno</a:t>
                      </a:r>
                      <a:r>
                        <a:rPr dirty="0"/>
                        <a:t> </a:t>
                      </a:r>
                      <a:r>
                        <a:rPr dirty="0" err="1"/>
                        <a:t>telo</a:t>
                      </a:r>
                      <a:r>
                        <a:rPr dirty="0"/>
                        <a:t>, </a:t>
                      </a:r>
                      <a:r>
                        <a:rPr dirty="0" err="1"/>
                        <a:t>ki</a:t>
                      </a:r>
                      <a:r>
                        <a:rPr dirty="0"/>
                        <a:t> </a:t>
                      </a:r>
                      <a:r>
                        <a:rPr dirty="0" err="1"/>
                        <a:t>ločuje</a:t>
                      </a:r>
                      <a:r>
                        <a:rPr dirty="0"/>
                        <a:t> </a:t>
                      </a:r>
                      <a:r>
                        <a:rPr dirty="0" err="1"/>
                        <a:t>poslovne</a:t>
                      </a:r>
                      <a:r>
                        <a:rPr dirty="0"/>
                        <a:t> </a:t>
                      </a:r>
                      <a:r>
                        <a:rPr dirty="0" err="1"/>
                        <a:t>zadeve</a:t>
                      </a:r>
                      <a:r>
                        <a:rPr dirty="0"/>
                        <a:t> od </a:t>
                      </a:r>
                      <a:r>
                        <a:rPr dirty="0" err="1"/>
                        <a:t>osebnih</a:t>
                      </a:r>
                      <a:r>
                        <a:rPr dirty="0"/>
                        <a:t>.</a:t>
                      </a:r>
                    </a:p>
                    <a:p>
                      <a:pPr algn="just">
                        <a:lnSpc>
                          <a:spcPct val="107000"/>
                        </a:lnSpc>
                        <a:spcAft>
                          <a:spcPts val="0"/>
                        </a:spcAft>
                        <a:defRPr sz="2050">
                          <a:solidFill>
                            <a:schemeClr val="dk1"/>
                          </a:solidFill>
                          <a:effectLst/>
                          <a:latin typeface="Calibri" panose="020F0502020204030204" pitchFamily="34" charset="0"/>
                          <a:ea typeface="Calibri" panose="020F0502020204030204" pitchFamily="34" charset="0"/>
                        </a:defRPr>
                      </a:pPr>
                      <a:r>
                        <a:rPr dirty="0" err="1"/>
                        <a:t>Ideali</a:t>
                      </a:r>
                      <a:r>
                        <a:rPr dirty="0"/>
                        <a:t> </a:t>
                      </a:r>
                      <a:r>
                        <a:rPr dirty="0" err="1"/>
                        <a:t>truda</a:t>
                      </a:r>
                      <a:r>
                        <a:rPr dirty="0"/>
                        <a:t>, </a:t>
                      </a:r>
                      <a:r>
                        <a:rPr dirty="0" err="1"/>
                        <a:t>žrtvovanja</a:t>
                      </a:r>
                      <a:r>
                        <a:rPr dirty="0"/>
                        <a:t> in </a:t>
                      </a:r>
                      <a:r>
                        <a:rPr dirty="0" err="1"/>
                        <a:t>trdega</a:t>
                      </a:r>
                      <a:r>
                        <a:rPr dirty="0"/>
                        <a:t> </a:t>
                      </a:r>
                      <a:r>
                        <a:rPr dirty="0" err="1"/>
                        <a:t>dela</a:t>
                      </a:r>
                      <a:r>
                        <a:rPr dirty="0"/>
                        <a:t>, </a:t>
                      </a:r>
                      <a:r>
                        <a:rPr dirty="0" err="1"/>
                        <a:t>ki</a:t>
                      </a:r>
                      <a:r>
                        <a:rPr dirty="0"/>
                        <a:t> so </a:t>
                      </a:r>
                      <a:r>
                        <a:rPr dirty="0" err="1"/>
                        <a:t>značilni</a:t>
                      </a:r>
                      <a:r>
                        <a:rPr dirty="0"/>
                        <a:t> za </a:t>
                      </a:r>
                      <a:r>
                        <a:rPr dirty="0" err="1"/>
                        <a:t>družinska</a:t>
                      </a:r>
                      <a:r>
                        <a:rPr dirty="0"/>
                        <a:t> </a:t>
                      </a:r>
                      <a:r>
                        <a:rPr dirty="0" err="1"/>
                        <a:t>podjetja</a:t>
                      </a:r>
                      <a:r>
                        <a:rPr dirty="0"/>
                        <a:t>, </a:t>
                      </a:r>
                      <a:r>
                        <a:rPr dirty="0" err="1"/>
                        <a:t>postanejo</a:t>
                      </a:r>
                      <a:r>
                        <a:rPr lang="sl-SI" dirty="0"/>
                        <a:t> omejitev pri generacijskem prenosu.</a:t>
                      </a:r>
                      <a:endParaRPr dirty="0"/>
                    </a:p>
                    <a:p>
                      <a:pPr algn="just">
                        <a:lnSpc>
                          <a:spcPct val="107000"/>
                        </a:lnSpc>
                        <a:spcAft>
                          <a:spcPts val="0"/>
                        </a:spcAft>
                        <a:defRPr sz="2050">
                          <a:solidFill>
                            <a:schemeClr val="dk1"/>
                          </a:solidFill>
                          <a:effectLst/>
                          <a:latin typeface="Calibri" panose="020F0502020204030204" pitchFamily="34" charset="0"/>
                          <a:ea typeface="Calibri" panose="020F0502020204030204" pitchFamily="34" charset="0"/>
                        </a:defRPr>
                      </a:pPr>
                      <a:r>
                        <a:rPr dirty="0" err="1"/>
                        <a:t>Pomanjkanje</a:t>
                      </a:r>
                      <a:r>
                        <a:rPr dirty="0"/>
                        <a:t> </a:t>
                      </a:r>
                      <a:r>
                        <a:rPr dirty="0" err="1"/>
                        <a:t>strateškega</a:t>
                      </a:r>
                      <a:r>
                        <a:rPr dirty="0"/>
                        <a:t> </a:t>
                      </a:r>
                      <a:r>
                        <a:rPr dirty="0" err="1"/>
                        <a:t>načrta</a:t>
                      </a:r>
                      <a:r>
                        <a:rPr dirty="0"/>
                        <a:t> za </a:t>
                      </a:r>
                      <a:r>
                        <a:rPr dirty="0" err="1"/>
                        <a:t>nasledstvo</a:t>
                      </a:r>
                      <a:r>
                        <a:rPr dirty="0"/>
                        <a:t> je </a:t>
                      </a:r>
                      <a:r>
                        <a:rPr dirty="0" err="1"/>
                        <a:t>mešanica</a:t>
                      </a:r>
                      <a:r>
                        <a:rPr dirty="0"/>
                        <a:t> </a:t>
                      </a:r>
                      <a:r>
                        <a:rPr dirty="0" err="1"/>
                        <a:t>nepripravljenosti</a:t>
                      </a:r>
                      <a:r>
                        <a:rPr dirty="0"/>
                        <a:t> in </a:t>
                      </a:r>
                      <a:r>
                        <a:rPr dirty="0" err="1"/>
                        <a:t>nevednosti</a:t>
                      </a:r>
                      <a:r>
                        <a:rPr dirty="0"/>
                        <a:t> o </a:t>
                      </a:r>
                      <a:r>
                        <a:rPr dirty="0" err="1"/>
                        <a:t>tem</a:t>
                      </a:r>
                      <a:r>
                        <a:rPr dirty="0"/>
                        <a:t>, </a:t>
                      </a:r>
                      <a:r>
                        <a:rPr dirty="0" err="1"/>
                        <a:t>kako</a:t>
                      </a:r>
                      <a:r>
                        <a:rPr dirty="0"/>
                        <a:t> </a:t>
                      </a:r>
                      <a:r>
                        <a:rPr dirty="0" err="1"/>
                        <a:t>ustvariti</a:t>
                      </a:r>
                      <a:r>
                        <a:rPr dirty="0"/>
                        <a:t> </a:t>
                      </a:r>
                      <a:r>
                        <a:rPr dirty="0" err="1"/>
                        <a:t>svoj</a:t>
                      </a:r>
                      <a:r>
                        <a:rPr dirty="0"/>
                        <a:t> </a:t>
                      </a:r>
                      <a:r>
                        <a:rPr dirty="0" err="1"/>
                        <a:t>protokol</a:t>
                      </a:r>
                      <a:r>
                        <a:rPr dirty="0"/>
                        <a:t> za</a:t>
                      </a:r>
                      <a:r>
                        <a:rPr lang="sl-SI" dirty="0"/>
                        <a:t> uspešen prenos podjetja na naslednjo generacijo</a:t>
                      </a:r>
                      <a:r>
                        <a:rPr dirty="0"/>
                        <a:t>.</a:t>
                      </a:r>
                    </a:p>
                    <a:p>
                      <a:pPr algn="just">
                        <a:lnSpc>
                          <a:spcPct val="107000"/>
                        </a:lnSpc>
                        <a:spcAft>
                          <a:spcPts val="0"/>
                        </a:spcAft>
                      </a:pPr>
                      <a:endParaRPr sz="205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tc>
                <a:tc>
                  <a:txBody>
                    <a:bodyPr/>
                    <a:lstStyle/>
                    <a:p>
                      <a:pPr algn="l">
                        <a:lnSpc>
                          <a:spcPct val="107000"/>
                        </a:lnSpc>
                        <a:spcAft>
                          <a:spcPts val="0"/>
                        </a:spcAft>
                        <a:defRPr sz="2050">
                          <a:solidFill>
                            <a:schemeClr val="dk1"/>
                          </a:solidFill>
                          <a:effectLst/>
                          <a:latin typeface="Calibri" panose="020F0502020204030204" pitchFamily="34" charset="0"/>
                          <a:ea typeface="Calibri" panose="020F0502020204030204" pitchFamily="34" charset="0"/>
                        </a:defRPr>
                      </a:pPr>
                      <a:r>
                        <a:t>Težava se je pojavila na evropski ravni, glej prejšnje strani</a:t>
                      </a:r>
                      <a:endParaRPr sz="2050" kern="120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tc>
                <a:tc>
                  <a:txBody>
                    <a:bodyPr/>
                    <a:lstStyle/>
                    <a:p>
                      <a:pPr>
                        <a:defRPr sz="2050">
                          <a:solidFill>
                            <a:schemeClr val="dk1"/>
                          </a:solidFill>
                          <a:effectLst/>
                          <a:latin typeface="Calibri" panose="020F0502020204030204" pitchFamily="34" charset="0"/>
                          <a:ea typeface="Calibri" panose="020F0502020204030204" pitchFamily="34" charset="0"/>
                        </a:defRPr>
                      </a:pPr>
                      <a:r>
                        <a:rPr dirty="0" err="1"/>
                        <a:t>Čeprav</a:t>
                      </a:r>
                      <a:r>
                        <a:rPr dirty="0"/>
                        <a:t> je </a:t>
                      </a:r>
                      <a:r>
                        <a:rPr dirty="0" err="1"/>
                        <a:t>tradicija</a:t>
                      </a:r>
                      <a:r>
                        <a:rPr dirty="0"/>
                        <a:t> </a:t>
                      </a:r>
                      <a:r>
                        <a:rPr dirty="0" err="1"/>
                        <a:t>ena</a:t>
                      </a:r>
                      <a:r>
                        <a:rPr dirty="0"/>
                        <a:t> od </a:t>
                      </a:r>
                      <a:r>
                        <a:rPr dirty="0" err="1"/>
                        <a:t>pozitivnih</a:t>
                      </a:r>
                      <a:r>
                        <a:rPr dirty="0"/>
                        <a:t> </a:t>
                      </a:r>
                      <a:r>
                        <a:rPr dirty="0" err="1"/>
                        <a:t>vrednot</a:t>
                      </a:r>
                      <a:r>
                        <a:rPr dirty="0"/>
                        <a:t> </a:t>
                      </a:r>
                      <a:r>
                        <a:rPr dirty="0" err="1"/>
                        <a:t>družinskih</a:t>
                      </a:r>
                      <a:r>
                        <a:rPr dirty="0"/>
                        <a:t> </a:t>
                      </a:r>
                      <a:r>
                        <a:rPr dirty="0" err="1"/>
                        <a:t>podjetij</a:t>
                      </a:r>
                      <a:r>
                        <a:rPr dirty="0"/>
                        <a:t>, bi </a:t>
                      </a:r>
                      <a:r>
                        <a:rPr dirty="0" err="1"/>
                        <a:t>lahko</a:t>
                      </a:r>
                      <a:r>
                        <a:rPr dirty="0"/>
                        <a:t> </a:t>
                      </a:r>
                      <a:r>
                        <a:rPr dirty="0" err="1"/>
                        <a:t>postala</a:t>
                      </a:r>
                      <a:r>
                        <a:rPr dirty="0"/>
                        <a:t> </a:t>
                      </a:r>
                      <a:r>
                        <a:rPr dirty="0" err="1"/>
                        <a:t>slabost</a:t>
                      </a:r>
                      <a:r>
                        <a:rPr dirty="0"/>
                        <a:t> za </a:t>
                      </a:r>
                      <a:r>
                        <a:rPr dirty="0" err="1"/>
                        <a:t>rast</a:t>
                      </a:r>
                      <a:r>
                        <a:rPr dirty="0"/>
                        <a:t> </a:t>
                      </a:r>
                      <a:r>
                        <a:rPr dirty="0" err="1"/>
                        <a:t>podjetja</a:t>
                      </a:r>
                      <a:r>
                        <a:rPr dirty="0"/>
                        <a:t>. To je </a:t>
                      </a:r>
                      <a:r>
                        <a:rPr dirty="0" err="1"/>
                        <a:t>skupaj</a:t>
                      </a:r>
                      <a:r>
                        <a:rPr dirty="0"/>
                        <a:t> s </a:t>
                      </a:r>
                      <a:r>
                        <a:rPr dirty="0" err="1"/>
                        <a:t>pomanjkanjem</a:t>
                      </a:r>
                      <a:r>
                        <a:rPr dirty="0"/>
                        <a:t> </a:t>
                      </a:r>
                      <a:r>
                        <a:rPr dirty="0" err="1"/>
                        <a:t>usposabljanja</a:t>
                      </a:r>
                      <a:r>
                        <a:rPr dirty="0"/>
                        <a:t> in </a:t>
                      </a:r>
                      <a:r>
                        <a:rPr dirty="0" err="1"/>
                        <a:t>izobraževanja</a:t>
                      </a:r>
                      <a:r>
                        <a:rPr dirty="0"/>
                        <a:t>, </a:t>
                      </a:r>
                      <a:r>
                        <a:rPr dirty="0" err="1"/>
                        <a:t>strokovnostjo</a:t>
                      </a:r>
                      <a:r>
                        <a:rPr dirty="0"/>
                        <a:t>, </a:t>
                      </a:r>
                      <a:r>
                        <a:rPr dirty="0" err="1"/>
                        <a:t>strateškim</a:t>
                      </a:r>
                      <a:r>
                        <a:rPr dirty="0"/>
                        <a:t> </a:t>
                      </a:r>
                      <a:r>
                        <a:rPr dirty="0" err="1"/>
                        <a:t>pristopom</a:t>
                      </a:r>
                      <a:r>
                        <a:rPr dirty="0"/>
                        <a:t> in </a:t>
                      </a:r>
                      <a:r>
                        <a:rPr dirty="0" err="1"/>
                        <a:t>finančnim</a:t>
                      </a:r>
                      <a:r>
                        <a:rPr dirty="0"/>
                        <a:t> </a:t>
                      </a:r>
                      <a:r>
                        <a:rPr dirty="0" err="1"/>
                        <a:t>pomanjkanjem</a:t>
                      </a:r>
                      <a:r>
                        <a:rPr dirty="0"/>
                        <a:t> </a:t>
                      </a:r>
                      <a:r>
                        <a:rPr dirty="0" err="1"/>
                        <a:t>postalo</a:t>
                      </a:r>
                      <a:r>
                        <a:rPr dirty="0"/>
                        <a:t> </a:t>
                      </a:r>
                      <a:r>
                        <a:rPr dirty="0" err="1"/>
                        <a:t>nekaj</a:t>
                      </a:r>
                      <a:r>
                        <a:rPr dirty="0"/>
                        <a:t> </a:t>
                      </a:r>
                      <a:r>
                        <a:rPr dirty="0" err="1"/>
                        <a:t>najpogostejših</a:t>
                      </a:r>
                      <a:r>
                        <a:rPr dirty="0"/>
                        <a:t> </a:t>
                      </a:r>
                      <a:r>
                        <a:rPr dirty="0" err="1"/>
                        <a:t>vprašanj</a:t>
                      </a:r>
                      <a:r>
                        <a:rPr dirty="0"/>
                        <a:t>, </a:t>
                      </a:r>
                      <a:r>
                        <a:rPr dirty="0" err="1"/>
                        <a:t>ki</a:t>
                      </a:r>
                      <a:r>
                        <a:rPr dirty="0"/>
                        <a:t> </a:t>
                      </a:r>
                      <a:r>
                        <a:rPr dirty="0" err="1"/>
                        <a:t>preprečujejo</a:t>
                      </a:r>
                      <a:r>
                        <a:rPr dirty="0"/>
                        <a:t>, da bi </a:t>
                      </a:r>
                      <a:r>
                        <a:rPr dirty="0" err="1"/>
                        <a:t>družinska</a:t>
                      </a:r>
                      <a:r>
                        <a:rPr dirty="0"/>
                        <a:t> </a:t>
                      </a:r>
                      <a:r>
                        <a:rPr dirty="0" err="1"/>
                        <a:t>podjetja</a:t>
                      </a:r>
                      <a:r>
                        <a:rPr dirty="0"/>
                        <a:t> </a:t>
                      </a:r>
                      <a:r>
                        <a:rPr dirty="0" err="1"/>
                        <a:t>rasla</a:t>
                      </a:r>
                      <a:r>
                        <a:rPr dirty="0"/>
                        <a:t> in </a:t>
                      </a:r>
                      <a:r>
                        <a:rPr dirty="0" err="1"/>
                        <a:t>postala</a:t>
                      </a:r>
                      <a:r>
                        <a:rPr dirty="0"/>
                        <a:t> </a:t>
                      </a:r>
                      <a:r>
                        <a:rPr dirty="0" err="1"/>
                        <a:t>močnejša</a:t>
                      </a:r>
                      <a:r>
                        <a:rPr dirty="0"/>
                        <a:t> </a:t>
                      </a:r>
                      <a:r>
                        <a:rPr dirty="0" err="1"/>
                        <a:t>podjetja</a:t>
                      </a:r>
                      <a:r>
                        <a:rPr dirty="0"/>
                        <a:t>.</a:t>
                      </a:r>
                      <a:endParaRPr sz="2050" kern="1200" dirty="0">
                        <a:solidFill>
                          <a:schemeClr val="dk1"/>
                        </a:solidFill>
                        <a:effectLst/>
                        <a:latin typeface="Calibri" panose="020F0502020204030204" pitchFamily="34" charset="0"/>
                        <a:cs typeface="+mn-cs"/>
                      </a:endParaRPr>
                    </a:p>
                  </a:txBody>
                  <a:tcPr marL="68580" marR="68580" marT="0" marB="0" anchor="ctr"/>
                </a:tc>
                <a:tc>
                  <a:txBody>
                    <a:bodyPr/>
                    <a:lstStyle/>
                    <a:p>
                      <a:pPr algn="just">
                        <a:lnSpc>
                          <a:spcPct val="107000"/>
                        </a:lnSpc>
                        <a:spcAft>
                          <a:spcPts val="0"/>
                        </a:spcAft>
                        <a:defRPr sz="2050">
                          <a:solidFill>
                            <a:schemeClr val="dk1"/>
                          </a:solidFill>
                          <a:effectLst/>
                          <a:latin typeface="Calibri" panose="020F0502020204030204" pitchFamily="34" charset="0"/>
                          <a:ea typeface="Calibri" panose="020F0502020204030204" pitchFamily="34" charset="0"/>
                        </a:defRPr>
                      </a:pPr>
                      <a:r>
                        <a:t>Družinskim podjetjem je treba zagotoviti ustrezna orodja in usposabljanje, da bi jim pomagali pri reševanju tega konflikta. </a:t>
                      </a:r>
                      <a:endParaRPr sz="2050" kern="120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solidFill>
                      <a:srgbClr val="E9EBF5"/>
                    </a:solidFill>
                  </a:tcPr>
                </a:tc>
                <a:tc>
                  <a:txBody>
                    <a:bodyPr/>
                    <a:lstStyle/>
                    <a:p>
                      <a:pPr algn="just">
                        <a:lnSpc>
                          <a:spcPct val="107000"/>
                        </a:lnSpc>
                        <a:spcAft>
                          <a:spcPts val="0"/>
                        </a:spcAft>
                        <a:defRPr sz="2050">
                          <a:solidFill>
                            <a:schemeClr val="dk1"/>
                          </a:solidFill>
                          <a:effectLst/>
                          <a:latin typeface="Calibri" panose="020F0502020204030204" pitchFamily="34" charset="0"/>
                          <a:ea typeface="Calibri" panose="020F0502020204030204" pitchFamily="34" charset="0"/>
                        </a:defRPr>
                      </a:pPr>
                      <a:r>
                        <a:rPr dirty="0" err="1"/>
                        <a:t>Težava</a:t>
                      </a:r>
                      <a:r>
                        <a:rPr dirty="0"/>
                        <a:t> se je </a:t>
                      </a:r>
                      <a:r>
                        <a:rPr dirty="0" err="1"/>
                        <a:t>pojavila</a:t>
                      </a:r>
                      <a:r>
                        <a:rPr dirty="0"/>
                        <a:t> </a:t>
                      </a:r>
                      <a:r>
                        <a:rPr dirty="0" err="1"/>
                        <a:t>na</a:t>
                      </a:r>
                      <a:r>
                        <a:rPr dirty="0"/>
                        <a:t> </a:t>
                      </a:r>
                      <a:r>
                        <a:rPr dirty="0" err="1"/>
                        <a:t>evropski</a:t>
                      </a:r>
                      <a:r>
                        <a:rPr dirty="0"/>
                        <a:t> </a:t>
                      </a:r>
                      <a:r>
                        <a:rPr dirty="0" err="1"/>
                        <a:t>ravni</a:t>
                      </a:r>
                      <a:r>
                        <a:rPr dirty="0"/>
                        <a:t>, </a:t>
                      </a:r>
                      <a:r>
                        <a:rPr dirty="0" err="1"/>
                        <a:t>glej</a:t>
                      </a:r>
                      <a:r>
                        <a:rPr dirty="0"/>
                        <a:t> </a:t>
                      </a:r>
                      <a:r>
                        <a:rPr dirty="0" err="1"/>
                        <a:t>prejšnje</a:t>
                      </a:r>
                      <a:r>
                        <a:rPr dirty="0"/>
                        <a:t> </a:t>
                      </a:r>
                      <a:r>
                        <a:rPr dirty="0" err="1"/>
                        <a:t>strani</a:t>
                      </a:r>
                      <a:endParaRPr sz="2050" kern="1200" dirty="0">
                        <a:solidFill>
                          <a:schemeClr val="dk1"/>
                        </a:solidFill>
                        <a:effectLst/>
                        <a:latin typeface="Calibri" panose="020F0502020204030204" pitchFamily="34" charset="0"/>
                        <a:ea typeface="Calibri" panose="020F0502020204030204" pitchFamily="34" charset="0"/>
                        <a:cs typeface="+mn-cs"/>
                      </a:endParaRPr>
                    </a:p>
                  </a:txBody>
                  <a:tcPr marL="68580" marR="68580" marT="0" marB="0" anchor="ctr">
                    <a:solidFill>
                      <a:srgbClr val="E9EBF5"/>
                    </a:solidFill>
                  </a:tcPr>
                </a:tc>
                <a:extLst>
                  <a:ext uri="{0D108BD9-81ED-4DB2-BD59-A6C34878D82A}">
                    <a16:rowId xmlns:a16="http://schemas.microsoft.com/office/drawing/2014/main" val="2159193700"/>
                  </a:ext>
                </a:extLst>
              </a:tr>
            </a:tbl>
          </a:graphicData>
        </a:graphic>
      </p:graphicFrame>
      <p:pic>
        <p:nvPicPr>
          <p:cNvPr id="3" name="Immagine 2"/>
          <p:cNvPicPr>
            <a:picLocks noChangeAspect="1"/>
          </p:cNvPicPr>
          <p:nvPr/>
        </p:nvPicPr>
        <p:blipFill>
          <a:blip r:embed="rId5"/>
          <a:stretch>
            <a:fillRect/>
          </a:stretch>
        </p:blipFill>
        <p:spPr>
          <a:xfrm>
            <a:off x="522513" y="3284425"/>
            <a:ext cx="1648303" cy="985669"/>
          </a:xfrm>
          <a:prstGeom prst="rect">
            <a:avLst/>
          </a:prstGeom>
          <a:ln>
            <a:solidFill>
              <a:schemeClr val="accent1"/>
            </a:solidFill>
          </a:ln>
        </p:spPr>
      </p:pic>
      <p:pic>
        <p:nvPicPr>
          <p:cNvPr id="7" name="Immagine 6"/>
          <p:cNvPicPr>
            <a:picLocks noChangeAspect="1"/>
          </p:cNvPicPr>
          <p:nvPr/>
        </p:nvPicPr>
        <p:blipFill>
          <a:blip r:embed="rId6"/>
          <a:stretch>
            <a:fillRect/>
          </a:stretch>
        </p:blipFill>
        <p:spPr>
          <a:xfrm>
            <a:off x="558508" y="11185404"/>
            <a:ext cx="1612309" cy="974023"/>
          </a:xfrm>
          <a:prstGeom prst="rect">
            <a:avLst/>
          </a:prstGeom>
          <a:ln>
            <a:solidFill>
              <a:schemeClr val="accent1"/>
            </a:solidFill>
          </a:ln>
        </p:spPr>
      </p:pic>
      <p:pic>
        <p:nvPicPr>
          <p:cNvPr id="10" name="Immagine 9"/>
          <p:cNvPicPr>
            <a:picLocks noChangeAspect="1"/>
          </p:cNvPicPr>
          <p:nvPr/>
        </p:nvPicPr>
        <p:blipFill>
          <a:blip r:embed="rId7"/>
          <a:stretch>
            <a:fillRect/>
          </a:stretch>
        </p:blipFill>
        <p:spPr>
          <a:xfrm>
            <a:off x="558508" y="14595844"/>
            <a:ext cx="1612308" cy="1071968"/>
          </a:xfrm>
          <a:prstGeom prst="rect">
            <a:avLst/>
          </a:prstGeom>
          <a:ln>
            <a:solidFill>
              <a:schemeClr val="accent1"/>
            </a:solidFill>
          </a:ln>
        </p:spPr>
      </p:pic>
      <p:pic>
        <p:nvPicPr>
          <p:cNvPr id="1026" name="Picture 2" descr="Flag of Italy - Wikipedia"/>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58508" y="7874274"/>
            <a:ext cx="1612308" cy="1126057"/>
          </a:xfrm>
          <a:prstGeom prst="rect">
            <a:avLst/>
          </a:prstGeom>
          <a:noFill/>
          <a:ln>
            <a:solidFill>
              <a:schemeClr val="accent1"/>
            </a:solidFill>
          </a:ln>
          <a:extLst>
            <a:ext uri="{909E8E84-426E-40DD-AFC4-6F175D3DCCD1}">
              <a14:hiddenFill xmlns:a14="http://schemas.microsoft.com/office/drawing/2010/main">
                <a:solidFill>
                  <a:srgbClr val="FFFFFF"/>
                </a:solidFill>
              </a14:hiddenFill>
            </a:ext>
          </a:extLst>
        </p:spPr>
      </p:pic>
      <p:sp>
        <p:nvSpPr>
          <p:cNvPr id="16" name="CasellaDiTesto 15">
            <a:extLst>
              <a:ext uri="{FF2B5EF4-FFF2-40B4-BE49-F238E27FC236}">
                <a16:creationId xmlns:a16="http://schemas.microsoft.com/office/drawing/2014/main" id="{2FED544A-9E51-334D-B511-DC51A7CCCCF8}"/>
              </a:ext>
            </a:extLst>
          </p:cNvPr>
          <p:cNvSpPr txBox="1"/>
          <p:nvPr/>
        </p:nvSpPr>
        <p:spPr>
          <a:xfrm>
            <a:off x="2414106" y="485785"/>
            <a:ext cx="21310400" cy="830997"/>
          </a:xfrm>
          <a:prstGeom prst="rect">
            <a:avLst/>
          </a:prstGeom>
          <a:noFill/>
        </p:spPr>
        <p:txBody>
          <a:bodyPr wrap="square">
            <a:spAutoFit/>
          </a:bodyPr>
          <a:lstStyle/>
          <a:p>
            <a:pPr defTabSz="914369">
              <a:defRPr sz="4800" b="1">
                <a:solidFill>
                  <a:srgbClr val="517DF0"/>
                </a:solidFill>
                <a:ea typeface="Microsoft Sans Serif" panose="020B0604020202020204" pitchFamily="34" charset="0"/>
                <a:cs typeface="Microsoft Sans Serif" panose="020B0604020202020204" pitchFamily="34" charset="0"/>
              </a:defRPr>
            </a:pPr>
            <a:r>
              <a:t>Priporočila politike – Kritična področja ukrepanja po državah</a:t>
            </a:r>
          </a:p>
        </p:txBody>
      </p:sp>
    </p:spTree>
    <p:extLst>
      <p:ext uri="{BB962C8B-B14F-4D97-AF65-F5344CB8AC3E}">
        <p14:creationId xmlns:p14="http://schemas.microsoft.com/office/powerpoint/2010/main" val="2248310574"/>
      </p:ext>
    </p:extLst>
  </p:cSld>
  <p:clrMapOvr>
    <a:masterClrMapping/>
  </p:clrMapOvr>
</p:sld>
</file>

<file path=ppt/theme/theme1.xml><?xml version="1.0" encoding="utf-8"?>
<a:theme xmlns:a="http://schemas.openxmlformats.org/drawingml/2006/main" name="1_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330</TotalTime>
  <Words>800</Words>
  <Application>Microsoft Office PowerPoint</Application>
  <PresentationFormat>Custom</PresentationFormat>
  <Paragraphs>31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1_Tema di Office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IHF Bruxelles</dc:creator>
  <cp:lastModifiedBy>Ingrid Trobec</cp:lastModifiedBy>
  <cp:revision>20</cp:revision>
  <dcterms:created xsi:type="dcterms:W3CDTF">2022-10-24T14:04:44Z</dcterms:created>
  <dcterms:modified xsi:type="dcterms:W3CDTF">2022-11-03T15:47:26Z</dcterms:modified>
</cp:coreProperties>
</file>